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7"/>
  </p:notesMasterIdLst>
  <p:handoutMasterIdLst>
    <p:handoutMasterId r:id="rId18"/>
  </p:handout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</p:sldIdLst>
  <p:sldSz cx="9144000" cy="6858000" type="screen4x3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000000"/>
          </p15:clr>
        </p15:guide>
        <p15:guide id="2" pos="2141" userDrawn="1">
          <p15:clr>
            <a:srgbClr val="000000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270" autoAdjust="0"/>
  </p:normalViewPr>
  <p:slideViewPr>
    <p:cSldViewPr snapToGrid="0"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CBB1B2-8479-4332-848D-9E22047715F2}" type="datetimeFigureOut">
              <a:rPr lang="en-GB" smtClean="0"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2B3A13-02C3-4989-BD82-0C416539C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7659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2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2" y="9428582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7361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141802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28343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62160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8269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32063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016512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783821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707900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747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124119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216263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19536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48912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met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597308" y="486864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839286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425296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</a:t>
            </a: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et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597308" y="486864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346917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820385" y="486573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28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f</a:t>
            </a: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an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809517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699912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590307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f</a:t>
            </a: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u</a:t>
            </a: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1809517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824824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590307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77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fa</a:t>
            </a: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87819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13212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688780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28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l</a:t>
            </a: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ip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695783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735081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4774379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301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lo</a:t>
            </a: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g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72897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3678810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576237" y="5459485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12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let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730097" y="4539272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13212" y="451357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442949" y="451357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6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ha</a:t>
            </a:r>
            <a:r>
              <a:rPr lang="en-US" sz="3000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d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082983" y="464355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054693" y="4643559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026403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89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hit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3053654" y="44325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570412" y="4432544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629970" y="4370460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30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hen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104" name="Google Shape;104;p15"/>
          <p:cNvSpPr/>
          <p:nvPr/>
        </p:nvSpPr>
        <p:spPr>
          <a:xfrm>
            <a:off x="2251321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113212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5975103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52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ship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844732" y="533287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008195" y="533287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772529" y="5641145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79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shop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4844732" y="533287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6303616" y="533287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1195753" y="5776009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37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fish</a:t>
            </a:r>
            <a:endParaRPr dirty="0">
              <a:latin typeface="SassoonPrimaryInfant" pitchFamily="2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1659988" y="535519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3117283" y="535519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4360983" y="5812398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6777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>
            <a:spLocks noGrp="1"/>
          </p:cNvSpPr>
          <p:nvPr>
            <p:ph type="ctrTitle"/>
          </p:nvPr>
        </p:nvSpPr>
        <p:spPr>
          <a:xfrm>
            <a:off x="684212" y="1844675"/>
            <a:ext cx="7772400" cy="2162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0"/>
              <a:buFont typeface="Comic Sans MS"/>
              <a:buNone/>
            </a:pPr>
            <a:r>
              <a:rPr lang="en-US" sz="30000" smtClean="0">
                <a:latin typeface="SassoonPrimaryInfant" pitchFamily="2" charset="0"/>
                <a:ea typeface="Comic Sans MS"/>
                <a:cs typeface="Comic Sans MS"/>
                <a:sym typeface="Comic Sans MS"/>
              </a:rPr>
              <a:t>sac</a:t>
            </a:r>
            <a:r>
              <a:rPr lang="en-US" sz="30000" smtClean="0">
                <a:latin typeface="Calibri" panose="020F0502020204030204" pitchFamily="34" charset="0"/>
                <a:ea typeface="Comic Sans MS"/>
                <a:cs typeface="Calibri" panose="020F0502020204030204" pitchFamily="34" charset="0"/>
                <a:sym typeface="Comic Sans MS"/>
              </a:rPr>
              <a:t>k</a:t>
            </a:r>
            <a:endParaRPr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Google Shape;104;p15"/>
          <p:cNvSpPr/>
          <p:nvPr/>
        </p:nvSpPr>
        <p:spPr>
          <a:xfrm>
            <a:off x="1491176" y="4535266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04;p15"/>
          <p:cNvSpPr/>
          <p:nvPr/>
        </p:nvSpPr>
        <p:spPr>
          <a:xfrm>
            <a:off x="3222790" y="4537708"/>
            <a:ext cx="914400" cy="914400"/>
          </a:xfrm>
          <a:prstGeom prst="ellipse">
            <a:avLst/>
          </a:prstGeom>
          <a:solidFill>
            <a:schemeClr val="tx1"/>
          </a:solidFill>
          <a:ln w="254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tx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57" y="520505"/>
            <a:ext cx="1336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smtClean="0">
                <a:latin typeface="SassoonPrimaryInfant" pitchFamily="2" charset="0"/>
              </a:rPr>
              <a:t>1.4</a:t>
            </a:r>
            <a:endParaRPr lang="en-GB" sz="1600" dirty="0">
              <a:latin typeface="SassoonPrimaryInfant" pitchFamily="2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4954404" y="4938637"/>
            <a:ext cx="2823140" cy="14067"/>
          </a:xfrm>
          <a:prstGeom prst="line">
            <a:avLst/>
          </a:prstGeom>
          <a:ln w="2222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031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29780</TotalTime>
  <Words>30</Words>
  <Application>Microsoft Office PowerPoint</Application>
  <PresentationFormat>On-screen Show (4:3)</PresentationFormat>
  <Paragraphs>30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SassoonPrimaryInfant</vt:lpstr>
      <vt:lpstr>Office Theme</vt:lpstr>
      <vt:lpstr>met</vt:lpstr>
      <vt:lpstr>set</vt:lpstr>
      <vt:lpstr>fan</vt:lpstr>
      <vt:lpstr>fun</vt:lpstr>
      <vt:lpstr>fat</vt:lpstr>
      <vt:lpstr>lip</vt:lpstr>
      <vt:lpstr>log</vt:lpstr>
      <vt:lpstr>let</vt:lpstr>
      <vt:lpstr>had</vt:lpstr>
      <vt:lpstr>hit</vt:lpstr>
      <vt:lpstr>hen</vt:lpstr>
      <vt:lpstr>ship</vt:lpstr>
      <vt:lpstr>shop</vt:lpstr>
      <vt:lpstr>fish</vt:lpstr>
      <vt:lpstr>sack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words Speed Sounds  set 1</dc:title>
  <dc:creator>Derek</dc:creator>
  <cp:lastModifiedBy>Siobhan Ryan</cp:lastModifiedBy>
  <cp:revision>19</cp:revision>
  <cp:lastPrinted>2022-12-06T08:25:52Z</cp:lastPrinted>
  <dcterms:modified xsi:type="dcterms:W3CDTF">2023-02-21T17:13:08Z</dcterms:modified>
</cp:coreProperties>
</file>