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8"/>
  </p:notesMasterIdLst>
  <p:handoutMasterIdLst>
    <p:handoutMasterId r:id="rId9"/>
  </p:handoutMasterIdLst>
  <p:sldIdLst>
    <p:sldId id="258" r:id="rId2"/>
    <p:sldId id="259" r:id="rId3"/>
    <p:sldId id="260" r:id="rId4"/>
    <p:sldId id="261" r:id="rId5"/>
    <p:sldId id="262" r:id="rId6"/>
    <p:sldId id="263" r:id="rId7"/>
  </p:sldIdLst>
  <p:sldSz cx="9144000" cy="6858000" type="screen4x3"/>
  <p:notesSz cx="6797675" cy="9926638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000000"/>
          </p15:clr>
        </p15:guide>
        <p15:guide id="2" pos="2141" userDrawn="1">
          <p15:clr>
            <a:srgbClr val="000000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144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 varScale="1">
        <p:scale>
          <a:sx n="100" d="100"/>
          <a:sy n="100" d="100"/>
        </p:scale>
        <p:origin x="0" y="0"/>
      </p:cViewPr>
      <p:guideLst>
        <p:guide orient="horz" pos="3127"/>
        <p:guide pos="2141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CBB1B2-8479-4332-848D-9E22047715F2}" type="datetimeFigureOut">
              <a:rPr lang="en-GB" smtClean="0"/>
              <a:t>15/11/2022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2B3A13-02C3-4989-BD82-0C416539CF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176593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45659" cy="496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50442" y="0"/>
            <a:ext cx="2945659" cy="496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9428582"/>
            <a:ext cx="2945659" cy="496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50442" y="9428582"/>
            <a:ext cx="2945659" cy="496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1753606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2874688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8081172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7451845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7770729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4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5"/>
          <p:cNvSpPr txBox="1">
            <a:spLocks noGrp="1"/>
          </p:cNvSpPr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6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9"/>
            <a:ext cx="4525962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7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7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8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4" name="Google Shape;54;p8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5" name="Google Shape;55;p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0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68" name="Google Shape;68;p1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1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1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74" name="Google Shape;74;p11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75" name="Google Shape;75;p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2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4000" b="1" cap="none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2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81" name="Google Shape;81;p1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 dirty="0">
                <a:solidFill>
                  <a:schemeClr val="dk1"/>
                </a:solidFill>
                <a:latin typeface="SassoonPrimaryInfant" pitchFamily="2" charset="0"/>
                <a:ea typeface="Comic Sans MS"/>
                <a:cs typeface="Comic Sans MS"/>
                <a:sym typeface="Comic Sans MS"/>
              </a:rPr>
              <a:t>mad</a:t>
            </a:r>
            <a:endParaRPr dirty="0">
              <a:latin typeface="SassoonPrimaryInfant" pitchFamily="2" charset="0"/>
            </a:endParaRPr>
          </a:p>
        </p:txBody>
      </p:sp>
      <p:sp>
        <p:nvSpPr>
          <p:cNvPr id="104" name="Google Shape;104;p15"/>
          <p:cNvSpPr/>
          <p:nvPr/>
        </p:nvSpPr>
        <p:spPr>
          <a:xfrm>
            <a:off x="1916844" y="4941887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4570412" y="4941887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6636312" y="4941887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SassoonPrimaryInfant" pitchFamily="2" charset="0"/>
              </a:rPr>
              <a:t>1.1</a:t>
            </a:r>
            <a:endParaRPr lang="en-GB" sz="1600" dirty="0">
              <a:latin typeface="SassoonPrimaryInfant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dirty="0">
                <a:latin typeface="SassoonPrimaryInfant" pitchFamily="2" charset="0"/>
                <a:ea typeface="Comic Sans MS"/>
                <a:cs typeface="Comic Sans MS"/>
                <a:sym typeface="Comic Sans MS"/>
              </a:rPr>
              <a:t>s</a:t>
            </a:r>
            <a:r>
              <a:rPr lang="en-US" sz="30000" b="0" i="0" u="none" dirty="0" smtClean="0">
                <a:solidFill>
                  <a:schemeClr val="dk1"/>
                </a:solidFill>
                <a:latin typeface="SassoonPrimaryInfant" pitchFamily="2" charset="0"/>
                <a:ea typeface="Comic Sans MS"/>
                <a:cs typeface="Comic Sans MS"/>
                <a:sym typeface="Comic Sans MS"/>
              </a:rPr>
              <a:t>ad</a:t>
            </a:r>
            <a:endParaRPr dirty="0">
              <a:latin typeface="SassoonPrimaryInfant" pitchFamily="2" charset="0"/>
            </a:endParaRPr>
          </a:p>
        </p:txBody>
      </p:sp>
      <p:sp>
        <p:nvSpPr>
          <p:cNvPr id="104" name="Google Shape;104;p15"/>
          <p:cNvSpPr/>
          <p:nvPr/>
        </p:nvSpPr>
        <p:spPr>
          <a:xfrm>
            <a:off x="2212266" y="4941887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3903783" y="4941887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5862588" y="4941887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SassoonPrimaryInfant" pitchFamily="2" charset="0"/>
              </a:rPr>
              <a:t>1.1</a:t>
            </a:r>
            <a:endParaRPr lang="en-GB" sz="1600" dirty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3658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dirty="0">
                <a:latin typeface="SassoonPrimaryInfant" pitchFamily="2" charset="0"/>
                <a:ea typeface="Comic Sans MS"/>
                <a:cs typeface="Comic Sans MS"/>
                <a:sym typeface="Comic Sans MS"/>
              </a:rPr>
              <a:t>d</a:t>
            </a:r>
            <a:r>
              <a:rPr lang="en-US" sz="30000" b="0" i="0" u="none" dirty="0" smtClean="0">
                <a:solidFill>
                  <a:schemeClr val="dk1"/>
                </a:solidFill>
                <a:latin typeface="SassoonPrimaryInfant" pitchFamily="2" charset="0"/>
                <a:ea typeface="Comic Sans MS"/>
                <a:cs typeface="Comic Sans MS"/>
                <a:sym typeface="Comic Sans MS"/>
              </a:rPr>
              <a:t>ad</a:t>
            </a:r>
            <a:endParaRPr dirty="0">
              <a:latin typeface="SassoonPrimaryInfant" pitchFamily="2" charset="0"/>
            </a:endParaRPr>
          </a:p>
        </p:txBody>
      </p:sp>
      <p:sp>
        <p:nvSpPr>
          <p:cNvPr id="104" name="Google Shape;104;p15"/>
          <p:cNvSpPr/>
          <p:nvPr/>
        </p:nvSpPr>
        <p:spPr>
          <a:xfrm>
            <a:off x="2212266" y="4941887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4113212" y="4941887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6115807" y="4941887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SassoonPrimaryInfant" pitchFamily="2" charset="0"/>
              </a:rPr>
              <a:t>1.1</a:t>
            </a:r>
            <a:endParaRPr lang="en-GB" sz="1600" dirty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3601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 dirty="0" smtClean="0">
                <a:solidFill>
                  <a:schemeClr val="dk1"/>
                </a:solidFill>
                <a:latin typeface="SassoonPrimaryInfant" pitchFamily="2" charset="0"/>
                <a:ea typeface="Comic Sans MS"/>
                <a:cs typeface="Comic Sans MS"/>
                <a:sym typeface="Comic Sans MS"/>
              </a:rPr>
              <a:t>mat</a:t>
            </a:r>
            <a:endParaRPr dirty="0">
              <a:latin typeface="SassoonPrimaryInfant" pitchFamily="2" charset="0"/>
            </a:endParaRPr>
          </a:p>
        </p:txBody>
      </p:sp>
      <p:sp>
        <p:nvSpPr>
          <p:cNvPr id="104" name="Google Shape;104;p15"/>
          <p:cNvSpPr/>
          <p:nvPr/>
        </p:nvSpPr>
        <p:spPr>
          <a:xfrm>
            <a:off x="2620229" y="4941887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4971342" y="4941887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6664447" y="4941887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SassoonPrimaryInfant" pitchFamily="2" charset="0"/>
              </a:rPr>
              <a:t>1.1</a:t>
            </a:r>
            <a:endParaRPr lang="en-GB" sz="1600" dirty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1682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dirty="0">
                <a:latin typeface="SassoonPrimaryInfant" pitchFamily="2" charset="0"/>
                <a:ea typeface="Comic Sans MS"/>
                <a:cs typeface="Comic Sans MS"/>
                <a:sym typeface="Comic Sans MS"/>
              </a:rPr>
              <a:t>s</a:t>
            </a:r>
            <a:r>
              <a:rPr lang="en-US" sz="30000" b="0" i="0" u="none" dirty="0" smtClean="0">
                <a:solidFill>
                  <a:schemeClr val="dk1"/>
                </a:solidFill>
                <a:latin typeface="SassoonPrimaryInfant" pitchFamily="2" charset="0"/>
                <a:ea typeface="Comic Sans MS"/>
                <a:cs typeface="Comic Sans MS"/>
                <a:sym typeface="Comic Sans MS"/>
              </a:rPr>
              <a:t>at</a:t>
            </a:r>
            <a:endParaRPr dirty="0">
              <a:latin typeface="SassoonPrimaryInfant" pitchFamily="2" charset="0"/>
            </a:endParaRPr>
          </a:p>
        </p:txBody>
      </p:sp>
      <p:sp>
        <p:nvSpPr>
          <p:cNvPr id="104" name="Google Shape;104;p15"/>
          <p:cNvSpPr/>
          <p:nvPr/>
        </p:nvSpPr>
        <p:spPr>
          <a:xfrm>
            <a:off x="2620229" y="4941887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4185138" y="4941887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5750047" y="4941887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SassoonPrimaryInfant" pitchFamily="2" charset="0"/>
              </a:rPr>
              <a:t>1.1</a:t>
            </a:r>
            <a:endParaRPr lang="en-GB" sz="1600" dirty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6500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 dirty="0" smtClean="0">
                <a:solidFill>
                  <a:schemeClr val="dk1"/>
                </a:solidFill>
                <a:latin typeface="SassoonPrimaryInfant" pitchFamily="2" charset="0"/>
                <a:ea typeface="Comic Sans MS"/>
                <a:cs typeface="Comic Sans MS"/>
                <a:sym typeface="Comic Sans MS"/>
              </a:rPr>
              <a:t>at</a:t>
            </a:r>
            <a:endParaRPr dirty="0">
              <a:latin typeface="SassoonPrimaryInfant" pitchFamily="2" charset="0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3459064" y="4941887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5131069" y="4941887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SassoonPrimaryInfant" pitchFamily="2" charset="0"/>
              </a:rPr>
              <a:t>1.1</a:t>
            </a:r>
            <a:endParaRPr lang="en-GB" sz="1600" dirty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1646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7409</TotalTime>
  <Words>12</Words>
  <Application>Microsoft Office PowerPoint</Application>
  <PresentationFormat>On-screen Show (4:3)</PresentationFormat>
  <Paragraphs>12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Comic Sans MS</vt:lpstr>
      <vt:lpstr>SassoonPrimaryInfant</vt:lpstr>
      <vt:lpstr>Office Theme</vt:lpstr>
      <vt:lpstr>mad</vt:lpstr>
      <vt:lpstr>sad</vt:lpstr>
      <vt:lpstr>dad</vt:lpstr>
      <vt:lpstr>mat</vt:lpstr>
      <vt:lpstr>sat</vt:lpstr>
      <vt:lpstr>at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Green words Speed Sounds  set 1</dc:title>
  <dc:creator>Derek</dc:creator>
  <cp:lastModifiedBy>Siobhan Ryan</cp:lastModifiedBy>
  <cp:revision>7</cp:revision>
  <cp:lastPrinted>2022-11-16T07:40:28Z</cp:lastPrinted>
  <dcterms:modified xsi:type="dcterms:W3CDTF">2022-11-20T20:03:30Z</dcterms:modified>
</cp:coreProperties>
</file>