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1"/>
  </p:notesMasterIdLst>
  <p:handoutMasterIdLst>
    <p:handoutMasterId r:id="rId12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000000"/>
          </p15:clr>
        </p15:guide>
        <p15:guide id="2" pos="2141" userDrawn="1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BB1B2-8479-4332-848D-9E22047715F2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3A13-02C3-4989-BD82-0C416539C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765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2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2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2197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49786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593455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45703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819576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11888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70970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076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bi</a:t>
            </a:r>
            <a:r>
              <a:rPr lang="en-US" sz="30000" dirty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639511" y="491084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276578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806318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1.3</a:t>
            </a:r>
            <a:endParaRPr lang="en-GB" sz="16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ca</a:t>
            </a:r>
            <a:r>
              <a:rPr lang="en-US" sz="30000" dirty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639511" y="491084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417255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913645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1.3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3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cot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639511" y="491084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417255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913645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1.3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53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can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245615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113212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815171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1.3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81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Leelawadee" panose="020B0502040204020203" pitchFamily="34" charset="-34"/>
                <a:ea typeface="Comic Sans MS"/>
                <a:cs typeface="Leelawadee" panose="020B0502040204020203" pitchFamily="34" charset="-34"/>
                <a:sym typeface="Comic Sans MS"/>
              </a:rPr>
              <a:t>k</a:t>
            </a:r>
            <a:r>
              <a:rPr lang="en-US" sz="30000" dirty="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i</a:t>
            </a:r>
            <a:r>
              <a:rPr lang="en-US" sz="30000" dirty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3033633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570412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815171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1.3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26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mu</a:t>
            </a:r>
            <a:r>
              <a:rPr lang="en-US" sz="30000" dirty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d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245615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570412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574826" y="494188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1.3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59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up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219914" y="549052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570412" y="549052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1.3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11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cup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249243" y="549052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019384" y="549052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1.3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4113212" y="5490527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386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dirty="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ba</a:t>
            </a:r>
            <a:r>
              <a:rPr lang="en-US" sz="30000" dirty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d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2010092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047520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PrimaryInfant" pitchFamily="2" charset="0"/>
              </a:rPr>
              <a:t>1.3</a:t>
            </a:r>
            <a:endParaRPr lang="en-GB" sz="1600" dirty="0">
              <a:latin typeface="SassoonPrimaryInfant" pitchFamily="2" charset="0"/>
            </a:endParaRPr>
          </a:p>
        </p:txBody>
      </p:sp>
      <p:sp>
        <p:nvSpPr>
          <p:cNvPr id="8" name="Google Shape;104;p15"/>
          <p:cNvSpPr/>
          <p:nvPr/>
        </p:nvSpPr>
        <p:spPr>
          <a:xfrm>
            <a:off x="4113212" y="49924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073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29767</TotalTime>
  <Words>18</Words>
  <Application>Microsoft Office PowerPoint</Application>
  <PresentationFormat>On-screen Show (4:3)</PresentationFormat>
  <Paragraphs>18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Comic Sans MS</vt:lpstr>
      <vt:lpstr>Leelawadee</vt:lpstr>
      <vt:lpstr>SassoonPrimaryInfant</vt:lpstr>
      <vt:lpstr>Office Theme</vt:lpstr>
      <vt:lpstr>bin</vt:lpstr>
      <vt:lpstr>cat</vt:lpstr>
      <vt:lpstr>cot</vt:lpstr>
      <vt:lpstr>can</vt:lpstr>
      <vt:lpstr>kit</vt:lpstr>
      <vt:lpstr>mud</vt:lpstr>
      <vt:lpstr>up</vt:lpstr>
      <vt:lpstr>cup</vt:lpstr>
      <vt:lpstr>bad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Derek</dc:creator>
  <cp:lastModifiedBy>Siobhan Ryan</cp:lastModifiedBy>
  <cp:revision>9</cp:revision>
  <cp:lastPrinted>2022-12-06T08:25:52Z</cp:lastPrinted>
  <dcterms:modified xsi:type="dcterms:W3CDTF">2022-12-06T08:26:17Z</dcterms:modified>
</cp:coreProperties>
</file>