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60" r:id="rId4"/>
    <p:sldId id="256" r:id="rId5"/>
    <p:sldId id="259" r:id="rId6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F3FF"/>
    <a:srgbClr val="FEE1A8"/>
    <a:srgbClr val="FDBF49"/>
    <a:srgbClr val="FFFFCC"/>
    <a:srgbClr val="9BE5FF"/>
    <a:srgbClr val="FFBE46"/>
    <a:srgbClr val="6BBFC1"/>
    <a:srgbClr val="FF99FF"/>
    <a:srgbClr val="00FC09"/>
    <a:srgbClr val="90C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76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44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74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60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74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241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49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39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07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373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3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28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C306E-DFAD-4E66-9916-97E5FB2C62F0}" type="datetimeFigureOut">
              <a:rPr lang="en-GB" smtClean="0"/>
              <a:t>24/11/2022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26752-A70E-4C95-9538-B722BADB74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971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hyperlink" Target="http://www.elsa-support.co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hyperlink" Target="https://www.elsa-support.co.uk/downloads/social-emotional-support-excel-assessments-item-195/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669650" y="4927632"/>
            <a:ext cx="2566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www.elsa-support.co.uk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07A7A6F5-763A-4000-9AAB-17E1BA11E31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669650" y="5816238"/>
            <a:ext cx="2566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2050" name="Picture 2">
            <a:hlinkClick r:id="rId6"/>
            <a:extLst>
              <a:ext uri="{FF2B5EF4-FFF2-40B4-BE49-F238E27FC236}">
                <a16:creationId xmlns:a16="http://schemas.microsoft.com/office/drawing/2014/main" id="{DDF7B543-3B37-47F6-9922-78FEDA36D94D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140" y="1785479"/>
            <a:ext cx="5085095" cy="3144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347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287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CCE0AB4-B5AB-4945-8A5B-5FE84C0C5A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188882" y="5406772"/>
            <a:ext cx="2143256" cy="3912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Mrs Joanne </a:t>
            </a:r>
            <a:r>
              <a:rPr lang="en-GB" sz="1600" dirty="0" err="1" smtClean="0">
                <a:solidFill>
                  <a:schemeClr val="tx1"/>
                </a:solidFill>
                <a:latin typeface="Patrick Hand" panose="00000500000000000000" pitchFamily="2" charset="0"/>
              </a:rPr>
              <a:t>Newens</a:t>
            </a:r>
            <a:endParaRPr lang="en-GB" sz="1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C944478-76D4-462F-8F9D-D874597C3D2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61176" y="1455064"/>
            <a:ext cx="2952000" cy="507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Mrs </a:t>
            </a:r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Sarah </a:t>
            </a:r>
            <a:r>
              <a:rPr lang="en-GB" dirty="0" err="1" smtClean="0">
                <a:solidFill>
                  <a:schemeClr val="tx1"/>
                </a:solidFill>
                <a:latin typeface="Patrick Hand" panose="00000500000000000000" pitchFamily="2" charset="0"/>
              </a:rPr>
              <a:t>Bowley</a:t>
            </a:r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 (</a:t>
            </a:r>
            <a:r>
              <a:rPr lang="en-GB" dirty="0" err="1" smtClean="0">
                <a:solidFill>
                  <a:schemeClr val="tx1"/>
                </a:solidFill>
                <a:latin typeface="Patrick Hand" panose="00000500000000000000" pitchFamily="2" charset="0"/>
              </a:rPr>
              <a:t>SENDCo</a:t>
            </a:r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)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Tel. </a:t>
            </a:r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01525 237253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Patrick Hand" panose="00000500000000000000" pitchFamily="2" charset="0"/>
              </a:rPr>
              <a:t>Email: </a:t>
            </a:r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sbowley</a:t>
            </a:r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@stleonardslower.co.uk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St Leonard’s Lower School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Thrift Road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Heath and Reach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LU7 0AX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www.stleonards.beds.sch.uk</a:t>
            </a:r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45" y="5265084"/>
            <a:ext cx="1026262" cy="106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58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29727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508</TotalTime>
  <Words>30</Words>
  <Application>Microsoft Office PowerPoint</Application>
  <PresentationFormat>A4 Paper (210x297 mm)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Coiny Regular</vt:lpstr>
      <vt:lpstr>Patrick Hand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Palphreyman</dc:creator>
  <cp:lastModifiedBy>Sarah Vincent</cp:lastModifiedBy>
  <cp:revision>25</cp:revision>
  <cp:lastPrinted>2022-11-24T11:14:19Z</cp:lastPrinted>
  <dcterms:created xsi:type="dcterms:W3CDTF">2022-04-09T07:26:22Z</dcterms:created>
  <dcterms:modified xsi:type="dcterms:W3CDTF">2022-11-24T13:46:52Z</dcterms:modified>
</cp:coreProperties>
</file>