
<file path=[Content_Types].xml><?xml version="1.0" encoding="utf-8"?>
<Types xmlns="http://schemas.openxmlformats.org/package/2006/content-types">
  <Default Extension="web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07ED-F047-4368-8513-07B1D1F0DA76}" type="datetimeFigureOut">
              <a:rPr lang="en-GB" smtClean="0"/>
              <a:t>03/02/2026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45EB-F3D8-4A1D-9426-F2589BE732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643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07ED-F047-4368-8513-07B1D1F0DA76}" type="datetimeFigureOut">
              <a:rPr lang="en-GB" smtClean="0"/>
              <a:t>03/02/2026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45EB-F3D8-4A1D-9426-F2589BE732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2990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07ED-F047-4368-8513-07B1D1F0DA76}" type="datetimeFigureOut">
              <a:rPr lang="en-GB" smtClean="0"/>
              <a:t>03/02/2026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45EB-F3D8-4A1D-9426-F2589BE732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8714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07ED-F047-4368-8513-07B1D1F0DA76}" type="datetimeFigureOut">
              <a:rPr lang="en-GB" smtClean="0"/>
              <a:t>03/02/2026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45EB-F3D8-4A1D-9426-F2589BE732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2074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07ED-F047-4368-8513-07B1D1F0DA76}" type="datetimeFigureOut">
              <a:rPr lang="en-GB" smtClean="0"/>
              <a:t>03/02/2026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45EB-F3D8-4A1D-9426-F2589BE732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2495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07ED-F047-4368-8513-07B1D1F0DA76}" type="datetimeFigureOut">
              <a:rPr lang="en-GB" smtClean="0"/>
              <a:t>03/02/2026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45EB-F3D8-4A1D-9426-F2589BE732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825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07ED-F047-4368-8513-07B1D1F0DA76}" type="datetimeFigureOut">
              <a:rPr lang="en-GB" smtClean="0"/>
              <a:t>03/02/2026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45EB-F3D8-4A1D-9426-F2589BE732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8461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07ED-F047-4368-8513-07B1D1F0DA76}" type="datetimeFigureOut">
              <a:rPr lang="en-GB" smtClean="0"/>
              <a:t>03/02/2026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45EB-F3D8-4A1D-9426-F2589BE732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9475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07ED-F047-4368-8513-07B1D1F0DA76}" type="datetimeFigureOut">
              <a:rPr lang="en-GB" smtClean="0"/>
              <a:t>03/02/2026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45EB-F3D8-4A1D-9426-F2589BE732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0053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07ED-F047-4368-8513-07B1D1F0DA76}" type="datetimeFigureOut">
              <a:rPr lang="en-GB" smtClean="0"/>
              <a:t>03/02/2026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45EB-F3D8-4A1D-9426-F2589BE732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3481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07ED-F047-4368-8513-07B1D1F0DA76}" type="datetimeFigureOut">
              <a:rPr lang="en-GB" smtClean="0"/>
              <a:t>03/02/2026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545EB-F3D8-4A1D-9426-F2589BE732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16279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F007ED-F047-4368-8513-07B1D1F0DA76}" type="datetimeFigureOut">
              <a:rPr lang="en-GB" smtClean="0"/>
              <a:t>03/02/2026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545EB-F3D8-4A1D-9426-F2589BE732C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638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webp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8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4" descr="The Iron Ma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5268" y="1230416"/>
            <a:ext cx="1077341" cy="1678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5575" y="177791"/>
            <a:ext cx="5497034" cy="1569660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Comic Sans MS" panose="030F0702030302020204" pitchFamily="66" charset="0"/>
              </a:rPr>
              <a:t>English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Narrative – The Iron Man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Instructions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Non-chronological Reports – celebrations and festivals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Persuasive Letters – Speak up!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Poetry – Take one </a:t>
            </a:r>
            <a:r>
              <a:rPr lang="en-GB" sz="1600" dirty="0" smtClean="0">
                <a:latin typeface="Comic Sans MS" panose="030F0702030302020204" pitchFamily="66" charset="0"/>
              </a:rPr>
              <a:t>poet</a:t>
            </a:r>
            <a:endParaRPr lang="en-GB" sz="1600" dirty="0" smtClean="0">
              <a:latin typeface="Comic Sans MS" panose="030F0702030302020204" pitchFamily="66" charset="0"/>
            </a:endParaRPr>
          </a:p>
        </p:txBody>
      </p:sp>
      <p:sp>
        <p:nvSpPr>
          <p:cNvPr id="5" name="AutoShape 2" descr="Egyptian Cinderella"/>
          <p:cNvSpPr>
            <a:spLocks noChangeAspect="1" noChangeArrowheads="1"/>
          </p:cNvSpPr>
          <p:nvPr/>
        </p:nvSpPr>
        <p:spPr bwMode="auto">
          <a:xfrm>
            <a:off x="155574" y="-144463"/>
            <a:ext cx="609585" cy="60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652609" y="145172"/>
            <a:ext cx="6416787" cy="1569660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Comic Sans MS" panose="030F0702030302020204" pitchFamily="66" charset="0"/>
              </a:rPr>
              <a:t>Maths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Multiplication and division written methods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Fractions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2D and 3D shape properties including angles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Time – reading analogue and digital clocks to the nearest minute. Solving time problems.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45913" y="4718383"/>
            <a:ext cx="3722916" cy="107721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Comic Sans MS" panose="030F0702030302020204" pitchFamily="66" charset="0"/>
              </a:rPr>
              <a:t>Computing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Creating Media – Desktop publishing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Programming B – events and actions in programs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199150" y="1812885"/>
            <a:ext cx="3870245" cy="240065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dirty="0" smtClean="0">
                <a:latin typeface="Comic Sans MS" panose="030F0702030302020204" pitchFamily="66" charset="0"/>
              </a:rPr>
              <a:t>History – The Romans</a:t>
            </a:r>
          </a:p>
          <a:p>
            <a:r>
              <a:rPr lang="en-GB" sz="1500" dirty="0" smtClean="0">
                <a:latin typeface="Comic Sans MS" panose="030F0702030302020204" pitchFamily="66" charset="0"/>
              </a:rPr>
              <a:t>What was it like to live in Roman Britain?</a:t>
            </a:r>
          </a:p>
          <a:p>
            <a:r>
              <a:rPr lang="en-GB" sz="1500" dirty="0" smtClean="0">
                <a:latin typeface="Comic Sans MS" panose="030F0702030302020204" pitchFamily="66" charset="0"/>
              </a:rPr>
              <a:t>Why did the Romans invade and settle in Britain?</a:t>
            </a:r>
          </a:p>
          <a:p>
            <a:r>
              <a:rPr lang="en-GB" sz="1500" dirty="0" smtClean="0">
                <a:latin typeface="Comic Sans MS" panose="030F0702030302020204" pitchFamily="66" charset="0"/>
              </a:rPr>
              <a:t>How did Britons respond to the invasion?</a:t>
            </a:r>
          </a:p>
          <a:p>
            <a:r>
              <a:rPr lang="en-GB" sz="1500" dirty="0" smtClean="0">
                <a:latin typeface="Comic Sans MS" panose="030F0702030302020204" pitchFamily="66" charset="0"/>
              </a:rPr>
              <a:t>Why was the Roman Army so successful?</a:t>
            </a:r>
          </a:p>
          <a:p>
            <a:r>
              <a:rPr lang="en-GB" sz="1500" dirty="0" smtClean="0">
                <a:latin typeface="Comic Sans MS" panose="030F0702030302020204" pitchFamily="66" charset="0"/>
              </a:rPr>
              <a:t>What do artefacts tell us about Roman soldiers?</a:t>
            </a:r>
          </a:p>
          <a:p>
            <a:r>
              <a:rPr lang="en-GB" sz="1500" dirty="0" smtClean="0">
                <a:latin typeface="Comic Sans MS" panose="030F0702030302020204" pitchFamily="66" charset="0"/>
              </a:rPr>
              <a:t>What was the legacy of the Roman Empire in Britain?</a:t>
            </a:r>
            <a:endParaRPr lang="en-GB" sz="15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952" y="3170319"/>
            <a:ext cx="3468517" cy="2062103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Comic Sans MS" panose="030F0702030302020204" pitchFamily="66" charset="0"/>
              </a:rPr>
              <a:t>Geography – Volcanoes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How is the Earth constructed?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Where are mountains found?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Why and where do we get volcanoes?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The effects of a volcanic eruption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Earthquakes and why we get them?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053581" y="4709539"/>
            <a:ext cx="3597062" cy="107721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Comic Sans MS" panose="030F0702030302020204" pitchFamily="66" charset="0"/>
              </a:rPr>
              <a:t>Art / DT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Sculpture &amp; 3D – abstract shape and space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Food – Eating seasonally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59035" y="3288047"/>
            <a:ext cx="4204296" cy="1323439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Comic Sans MS" panose="030F0702030302020204" pitchFamily="66" charset="0"/>
              </a:rPr>
              <a:t>RE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Christianity </a:t>
            </a:r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 smtClean="0">
                <a:latin typeface="Comic Sans MS" panose="030F0702030302020204" pitchFamily="66" charset="0"/>
              </a:rPr>
              <a:t>Kingdom of God - Pentecost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Judaism – How do festivals and family life show what matters to Jewish people?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85039" y="1882550"/>
            <a:ext cx="3761727" cy="1077218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Comic Sans MS" panose="030F0702030302020204" pitchFamily="66" charset="0"/>
              </a:rPr>
              <a:t>Science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Rocks and Soils</a:t>
            </a:r>
          </a:p>
          <a:p>
            <a:r>
              <a:rPr lang="en-US" sz="1600" dirty="0">
                <a:latin typeface="Comic Sans MS" panose="030F0702030302020204" pitchFamily="66" charset="0"/>
              </a:rPr>
              <a:t>Making connections-does hand span affect grip strength</a:t>
            </a:r>
            <a:r>
              <a:rPr lang="en-US" sz="1600" dirty="0" smtClean="0">
                <a:latin typeface="Comic Sans MS" panose="030F0702030302020204" pitchFamily="66" charset="0"/>
              </a:rPr>
              <a:t>?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863330" y="5899689"/>
            <a:ext cx="2782898" cy="83099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Comic Sans MS" panose="030F0702030302020204" pitchFamily="66" charset="0"/>
              </a:rPr>
              <a:t>Music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Bringing us together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Reflect, Rewind and Replay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63236" y="5899688"/>
            <a:ext cx="3768633" cy="83099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Comic Sans MS" panose="030F0702030302020204" pitchFamily="66" charset="0"/>
              </a:rPr>
              <a:t>French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In the classroom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A circle of life (animals)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0826" y="5795601"/>
            <a:ext cx="2664826" cy="830997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Comic Sans MS" panose="030F0702030302020204" pitchFamily="66" charset="0"/>
              </a:rPr>
              <a:t>PE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Kwik cricket &amp; Multi skills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Tennis &amp; Athletics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860914" y="1839720"/>
            <a:ext cx="2270254" cy="1323439"/>
          </a:xfrm>
          <a:prstGeom prst="rect">
            <a:avLst/>
          </a:prstGeom>
          <a:noFill/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 smtClean="0">
                <a:latin typeface="Comic Sans MS" panose="030F0702030302020204" pitchFamily="66" charset="0"/>
              </a:rPr>
              <a:t>PSHE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Relationships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Changing Me</a:t>
            </a:r>
          </a:p>
          <a:p>
            <a:r>
              <a:rPr lang="en-GB" sz="1600" dirty="0" smtClean="0">
                <a:latin typeface="Comic Sans MS" panose="030F0702030302020204" pitchFamily="66" charset="0"/>
              </a:rPr>
              <a:t>The technology Tail – a digital footprint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18" name="AutoShape 6" descr="Speak Up!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1032" name="Picture 8" descr="Speak Up!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139" y="1930613"/>
            <a:ext cx="992918" cy="1219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cdn.images.fecom-media.com/FE00052863/images/Capture_UoLgDoR5DU.JPG?width=578&amp;height=578&amp;scale=UpscaleCanvas&amp;anchor=MiddleCenter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8333" y="5365473"/>
            <a:ext cx="1273883" cy="1273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0981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385d5c0-505c-47ea-92dd-f13316045308">
      <Terms xmlns="http://schemas.microsoft.com/office/infopath/2007/PartnerControls"/>
    </lcf76f155ced4ddcb4097134ff3c332f>
    <TaxCatchAll xmlns="a7c56b03-726f-421c-8f03-6d70dc7a0d6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0FB3E6FD7D2E540A90AE1EFF2110065" ma:contentTypeVersion="14" ma:contentTypeDescription="Create a new document." ma:contentTypeScope="" ma:versionID="0e4e0a0daf5ed0064f838238cd356977">
  <xsd:schema xmlns:xsd="http://www.w3.org/2001/XMLSchema" xmlns:xs="http://www.w3.org/2001/XMLSchema" xmlns:p="http://schemas.microsoft.com/office/2006/metadata/properties" xmlns:ns2="b385d5c0-505c-47ea-92dd-f13316045308" xmlns:ns3="a7c56b03-726f-421c-8f03-6d70dc7a0d6b" targetNamespace="http://schemas.microsoft.com/office/2006/metadata/properties" ma:root="true" ma:fieldsID="e7ab095979316c5c29083145815ee988" ns2:_="" ns3:_="">
    <xsd:import namespace="b385d5c0-505c-47ea-92dd-f13316045308"/>
    <xsd:import namespace="a7c56b03-726f-421c-8f03-6d70dc7a0d6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85d5c0-505c-47ea-92dd-f1331604530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272d3fad-ad8e-4926-bfda-a5030020df5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7c56b03-726f-421c-8f03-6d70dc7a0d6b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4b7ed30-b5bc-4228-b49b-7f11374cdd50}" ma:internalName="TaxCatchAll" ma:showField="CatchAllData" ma:web="a7c56b03-726f-421c-8f03-6d70dc7a0d6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55C170A-F929-4D6E-A38D-833BC4F198B2}">
  <ds:schemaRefs>
    <ds:schemaRef ds:uri="http://schemas.microsoft.com/office/2006/metadata/properties"/>
    <ds:schemaRef ds:uri="http://schemas.microsoft.com/office/infopath/2007/PartnerControls"/>
    <ds:schemaRef ds:uri="b385d5c0-505c-47ea-92dd-f13316045308"/>
    <ds:schemaRef ds:uri="a7c56b03-726f-421c-8f03-6d70dc7a0d6b"/>
  </ds:schemaRefs>
</ds:datastoreItem>
</file>

<file path=customXml/itemProps2.xml><?xml version="1.0" encoding="utf-8"?>
<ds:datastoreItem xmlns:ds="http://schemas.openxmlformats.org/officeDocument/2006/customXml" ds:itemID="{0C24E708-E065-4FAF-8166-C6303F4A5E2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947A14-1D9C-4FB8-ABE0-F019A8D277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85d5c0-505c-47ea-92dd-f13316045308"/>
    <ds:schemaRef ds:uri="a7c56b03-726f-421c-8f03-6d70dc7a0d6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252</Words>
  <Application>Microsoft Office PowerPoint</Application>
  <PresentationFormat>Widescreen</PresentationFormat>
  <Paragraphs>50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 Spicer</dc:creator>
  <cp:lastModifiedBy>Steph Spicer</cp:lastModifiedBy>
  <cp:revision>7</cp:revision>
  <dcterms:created xsi:type="dcterms:W3CDTF">2024-07-31T12:13:09Z</dcterms:created>
  <dcterms:modified xsi:type="dcterms:W3CDTF">2026-02-03T15:32:40Z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0x01010030FB3E6FD7D2E540A90AE1EFF2110065</vt:lpwstr>
  </property>
</Properties>
</file>