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5"/>
  </p:notesMasterIdLst>
  <p:handoutMasterIdLst>
    <p:handoutMasterId r:id="rId16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000000"/>
          </p15:clr>
        </p15:guide>
        <p15:guide id="2" pos="2141" userDrawn="1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BB1B2-8479-4332-848D-9E22047715F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B3A13-02C3-4989-BD82-0C416539C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765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2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2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32157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82349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27592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15040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13812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249161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243503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71710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781406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45515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16983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29972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in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248049" y="470273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737173" y="470273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>
                <a:latin typeface="SassoonPrimaryInfant" pitchFamily="2" charset="0"/>
                <a:sym typeface="Comic Sans MS"/>
              </a:rPr>
              <a:t>o</a:t>
            </a:r>
            <a:r>
              <a:rPr lang="en-US" sz="30000" dirty="0" smtClean="0">
                <a:latin typeface="SassoonPrimaryInfant" pitchFamily="2" charset="0"/>
                <a:sym typeface="Comic Sans MS"/>
              </a:rPr>
              <a:t>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248049" y="470273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074798" y="470273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3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i</a:t>
            </a:r>
            <a:r>
              <a:rPr lang="en-US" sz="30000" dirty="0">
                <a:latin typeface="SassoonPrimaryInfant" pitchFamily="2" charset="0"/>
                <a:sym typeface="Comic Sans MS"/>
              </a:rPr>
              <a:t>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656012" y="470273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751241" y="470273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87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a</a:t>
            </a:r>
            <a:r>
              <a:rPr lang="en-US" sz="30000" dirty="0">
                <a:latin typeface="SassoonPrimaryInfant" pitchFamily="2" charset="0"/>
                <a:sym typeface="Comic Sans MS"/>
              </a:rPr>
              <a:t>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191777" y="470273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117001" y="470273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57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and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207038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113212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6019386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045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pi</a:t>
            </a:r>
            <a:r>
              <a:rPr lang="en-US" sz="30000" dirty="0">
                <a:latin typeface="SassoonPrimaryInfant" pitchFamily="2" charset="0"/>
                <a:sym typeface="Comic Sans MS"/>
              </a:rPr>
              <a:t>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752161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113212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5678243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5657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pat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513011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422700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6142475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9674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s</a:t>
            </a:r>
            <a:r>
              <a:rPr lang="en-US" sz="30000" dirty="0">
                <a:latin typeface="SassoonPrimaryInfant" pitchFamily="2" charset="0"/>
                <a:sym typeface="Comic Sans MS"/>
              </a:rPr>
              <a:t>i</a:t>
            </a:r>
            <a:r>
              <a:rPr lang="en-US" sz="30000" dirty="0" smtClean="0">
                <a:latin typeface="SassoonPrimaryInfant" pitchFamily="2" charset="0"/>
                <a:sym typeface="Comic Sans MS"/>
              </a:rPr>
              <a:t>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131990" y="4816620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289057" y="4816620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5446124" y="4816620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0032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ti</a:t>
            </a:r>
            <a:r>
              <a:rPr lang="en-US" sz="30000" dirty="0">
                <a:latin typeface="SassoonPrimaryInfant" pitchFamily="2" charset="0"/>
                <a:sym typeface="Comic Sans MS"/>
              </a:rPr>
              <a:t>p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702925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3845925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5129601" y="532149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8933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pa</a:t>
            </a:r>
            <a:r>
              <a:rPr lang="en-US" sz="30000" dirty="0">
                <a:latin typeface="SassoonPrimaryInfant" pitchFamily="2" charset="0"/>
                <a:sym typeface="Comic Sans MS"/>
              </a:rPr>
              <a:t>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309029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113212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6142475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078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gap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083949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113212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6036967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2155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di</a:t>
            </a:r>
            <a:r>
              <a:rPr lang="en-US" sz="30000" dirty="0">
                <a:latin typeface="SassoonPrimaryInfant" pitchFamily="2" charset="0"/>
                <a:sym typeface="Comic Sans MS"/>
              </a:rPr>
              <a:t>g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541149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113212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5685275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7124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sym typeface="Comic Sans MS"/>
              </a:rPr>
              <a:t>to</a:t>
            </a:r>
            <a:r>
              <a:rPr lang="en-US" sz="30000" dirty="0">
                <a:latin typeface="SassoonPrimaryInfant" pitchFamily="2" charset="0"/>
                <a:sym typeface="Comic Sans MS"/>
              </a:rPr>
              <a:t>p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175389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3656012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1.2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5586801" y="52949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6157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7438</TotalTime>
  <Words>26</Words>
  <Application>Microsoft Office PowerPoint</Application>
  <PresentationFormat>On-screen Show (4:3)</PresentationFormat>
  <Paragraphs>26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Comic Sans MS</vt:lpstr>
      <vt:lpstr>SassoonPrimaryInfant</vt:lpstr>
      <vt:lpstr>Office Theme</vt:lpstr>
      <vt:lpstr>in</vt:lpstr>
      <vt:lpstr>on</vt:lpstr>
      <vt:lpstr>it</vt:lpstr>
      <vt:lpstr>an</vt:lpstr>
      <vt:lpstr>and</vt:lpstr>
      <vt:lpstr>pin</vt:lpstr>
      <vt:lpstr>pat</vt:lpstr>
      <vt:lpstr>sit</vt:lpstr>
      <vt:lpstr>tip</vt:lpstr>
      <vt:lpstr>pan</vt:lpstr>
      <vt:lpstr>gap</vt:lpstr>
      <vt:lpstr>dig</vt:lpstr>
      <vt:lpstr>top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words Speed Sounds  set 1</dc:title>
  <dc:creator>Derek</dc:creator>
  <cp:lastModifiedBy>Siobhan Ryan</cp:lastModifiedBy>
  <cp:revision>19</cp:revision>
  <cp:lastPrinted>2022-11-16T07:40:53Z</cp:lastPrinted>
  <dcterms:modified xsi:type="dcterms:W3CDTF">2022-11-20T20:03:41Z</dcterms:modified>
</cp:coreProperties>
</file>