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D0EE36-3805-124C-6FFF-CE6DDEA25EDB}" v="44" dt="2025-08-06T09:22:02.7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4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 Spicer" userId="S::sspicer@stleonardslower.co.uk::501bebb7-428b-4104-a6bb-347264b7ac69" providerId="AD" clId="Web-{A1D0EE36-3805-124C-6FFF-CE6DDEA25EDB}"/>
    <pc:docChg chg="modSld">
      <pc:chgData name="Steph Spicer" userId="S::sspicer@stleonardslower.co.uk::501bebb7-428b-4104-a6bb-347264b7ac69" providerId="AD" clId="Web-{A1D0EE36-3805-124C-6FFF-CE6DDEA25EDB}" dt="2025-08-06T09:22:02.690" v="21" actId="20577"/>
      <pc:docMkLst>
        <pc:docMk/>
      </pc:docMkLst>
      <pc:sldChg chg="modSp">
        <pc:chgData name="Steph Spicer" userId="S::sspicer@stleonardslower.co.uk::501bebb7-428b-4104-a6bb-347264b7ac69" providerId="AD" clId="Web-{A1D0EE36-3805-124C-6FFF-CE6DDEA25EDB}" dt="2025-08-06T09:22:02.690" v="21" actId="20577"/>
        <pc:sldMkLst>
          <pc:docMk/>
          <pc:sldMk cId="4056927654" sldId="257"/>
        </pc:sldMkLst>
        <pc:spChg chg="mod">
          <ac:chgData name="Steph Spicer" userId="S::sspicer@stleonardslower.co.uk::501bebb7-428b-4104-a6bb-347264b7ac69" providerId="AD" clId="Web-{A1D0EE36-3805-124C-6FFF-CE6DDEA25EDB}" dt="2025-08-06T09:22:02.690" v="21" actId="20577"/>
          <ac:spMkLst>
            <pc:docMk/>
            <pc:sldMk cId="4056927654" sldId="257"/>
            <ac:spMk id="1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833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71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2812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4647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349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2031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7791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1019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0616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0745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022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2E9B9-2C56-4374-9457-8DC45752351D}" type="datetimeFigureOut">
              <a:rPr lang="en-GB" smtClean="0"/>
              <a:t>05/01/2026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34191-00B5-4405-9B80-8EE667CF8B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8041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5574" y="190891"/>
            <a:ext cx="5192487" cy="130805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English</a:t>
            </a:r>
          </a:p>
          <a:p>
            <a:r>
              <a:rPr lang="en-GB" sz="1500" dirty="0">
                <a:latin typeface="Comic Sans MS" panose="030F0702030302020204" pitchFamily="66" charset="0"/>
              </a:rPr>
              <a:t>Narrative – Setting and dialogue. Alice in Wonderland 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Personal Narrative  – Jabari jumps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Persuasive speeches – Stella &amp; the seagull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Poetry: </a:t>
            </a:r>
            <a:r>
              <a:rPr lang="en-GB" sz="1600" dirty="0">
                <a:latin typeface="Comic Sans MS" panose="030F0702030302020204" pitchFamily="66" charset="0"/>
              </a:rPr>
              <a:t>Calligrams</a:t>
            </a:r>
            <a:r>
              <a:rPr lang="en-GB" sz="1600" dirty="0">
                <a:latin typeface="Comic Sans MS" panose="030F0702030302020204" pitchFamily="66" charset="0"/>
              </a:rPr>
              <a:t> – Love that Dog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70201" y="1590702"/>
            <a:ext cx="3798965" cy="253915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dirty="0">
                <a:latin typeface="Comic Sans MS" panose="030F0702030302020204" pitchFamily="66" charset="0"/>
              </a:rPr>
              <a:t>History – Stone, Bronze and Iron Age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Would you prefer to have lived in the Stone, Bronze or Iron Age?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How </a:t>
            </a:r>
            <a:r>
              <a:rPr lang="en-GB" sz="1600" dirty="0">
                <a:latin typeface="Comic Sans MS" panose="030F0702030302020204" pitchFamily="66" charset="0"/>
              </a:rPr>
              <a:t>long ago did prehistoric man live?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What does </a:t>
            </a:r>
            <a:r>
              <a:rPr lang="en-GB" sz="1600" dirty="0">
                <a:latin typeface="Comic Sans MS" panose="030F0702030302020204" pitchFamily="66" charset="0"/>
              </a:rPr>
              <a:t>Skara</a:t>
            </a:r>
            <a:r>
              <a:rPr lang="en-GB" sz="1600" dirty="0">
                <a:latin typeface="Comic Sans MS" panose="030F0702030302020204" pitchFamily="66" charset="0"/>
              </a:rPr>
              <a:t> Brae tell us about the Stone age?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The </a:t>
            </a:r>
            <a:r>
              <a:rPr lang="en-GB" sz="1600" dirty="0">
                <a:latin typeface="Comic Sans MS" panose="030F0702030302020204" pitchFamily="66" charset="0"/>
              </a:rPr>
              <a:t>impact of Bronze Age Britain.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Trade in the Iron Age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What changed between the Stone Age &amp; the Iron Age?</a:t>
            </a:r>
          </a:p>
        </p:txBody>
      </p:sp>
      <p:sp>
        <p:nvSpPr>
          <p:cNvPr id="5" name="AutoShape 2" descr="Egyptian Cinderella"/>
          <p:cNvSpPr>
            <a:spLocks noChangeAspect="1" noChangeArrowheads="1"/>
          </p:cNvSpPr>
          <p:nvPr/>
        </p:nvSpPr>
        <p:spPr bwMode="auto">
          <a:xfrm>
            <a:off x="155574" y="-144463"/>
            <a:ext cx="609585" cy="60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652609" y="215479"/>
            <a:ext cx="6416787" cy="132343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Maths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3x 4x and 8x multiplication and division facts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Fractions – Denominators and numerators. Whole and equivalence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Statistics – Collecting and recording data. Bar charts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Money – Convert pounds and pence. Give change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98365" y="4895147"/>
            <a:ext cx="3722916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Computing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Programming – Sequencing sounds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Branching Databases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5575" y="3780430"/>
            <a:ext cx="3305078" cy="2062103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Geography – </a:t>
            </a:r>
            <a:r>
              <a:rPr lang="en-GB" sz="1600" b="1" dirty="0" smtClean="0">
                <a:latin typeface="Comic Sans MS" panose="030F0702030302020204" pitchFamily="66" charset="0"/>
              </a:rPr>
              <a:t>Rainforests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Why are the Rainforests important to us?</a:t>
            </a:r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Where are tropical rainforests?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The Amazon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Who lives in the Rainforest?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How are rainforests changing?</a:t>
            </a:r>
          </a:p>
          <a:p>
            <a:r>
              <a:rPr lang="en-GB" sz="1600" b="1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02789" y="4197995"/>
            <a:ext cx="3597062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Art / DT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Drawing – </a:t>
            </a:r>
            <a:r>
              <a:rPr lang="en-GB" sz="1600" dirty="0" smtClean="0">
                <a:latin typeface="Comic Sans MS" panose="030F0702030302020204" pitchFamily="66" charset="0"/>
              </a:rPr>
              <a:t>Developing Drawing Skills</a:t>
            </a:r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Structures - Castles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85138" y="3468140"/>
            <a:ext cx="4585063" cy="132343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RE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Islam – How do festivals &amp; worship show what matters to Muslims?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Christianity – How and why do people try to make the world a better place?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80038" y="2315469"/>
            <a:ext cx="3298739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Science</a:t>
            </a:r>
          </a:p>
          <a:p>
            <a:r>
              <a:rPr lang="en-GB" sz="1600" dirty="0" smtClean="0">
                <a:latin typeface="Comic Sans MS"/>
              </a:rPr>
              <a:t>Light &amp; Shadow</a:t>
            </a:r>
          </a:p>
          <a:p>
            <a:r>
              <a:rPr lang="en-GB" sz="1600" dirty="0" smtClean="0">
                <a:latin typeface="Comic Sans MS"/>
              </a:rPr>
              <a:t>Plant Reproduction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49166" y="5795600"/>
            <a:ext cx="2442755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Music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Music &amp; Video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You </a:t>
            </a:r>
            <a:r>
              <a:rPr lang="en-GB" sz="1600" dirty="0" smtClean="0">
                <a:latin typeface="Comic Sans MS" panose="030F0702030302020204" pitchFamily="66" charset="0"/>
              </a:rPr>
              <a:t>Gotta</a:t>
            </a:r>
            <a:r>
              <a:rPr lang="en-GB" sz="1600" dirty="0" smtClean="0">
                <a:latin typeface="Comic Sans MS" panose="030F0702030302020204" pitchFamily="66" charset="0"/>
              </a:rPr>
              <a:t> Try</a:t>
            </a:r>
            <a:r>
              <a:rPr lang="en-GB" sz="1600" b="1" dirty="0" smtClean="0">
                <a:latin typeface="Comic Sans MS" panose="030F0702030302020204" pitchFamily="66" charset="0"/>
              </a:rPr>
              <a:t>!</a:t>
            </a:r>
            <a:endParaRPr lang="en-GB" sz="1600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23582" y="5795602"/>
            <a:ext cx="3768633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French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Playground Games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Numbers and Age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8136" y="5795601"/>
            <a:ext cx="2230539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PE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Swimming &amp; Dance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Swimming &amp; Yoga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663184" y="1830513"/>
            <a:ext cx="2270254" cy="107721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PSHE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Dreams &amp; Goals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Safer Internet Day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Healthy Me</a:t>
            </a:r>
          </a:p>
        </p:txBody>
      </p:sp>
      <p:pic>
        <p:nvPicPr>
          <p:cNvPr id="1026" name="Picture 2" descr="Alice&amp;#39;s Adventures in Wonderla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695077"/>
            <a:ext cx="1891096" cy="168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Jabari Jump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866" y="1240649"/>
            <a:ext cx="1385395" cy="160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ove That Do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9806" y="4778865"/>
            <a:ext cx="1349590" cy="196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927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385d5c0-505c-47ea-92dd-f13316045308">
      <Terms xmlns="http://schemas.microsoft.com/office/infopath/2007/PartnerControls"/>
    </lcf76f155ced4ddcb4097134ff3c332f>
    <TaxCatchAll xmlns="a7c56b03-726f-421c-8f03-6d70dc7a0d6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FB3E6FD7D2E540A90AE1EFF2110065" ma:contentTypeVersion="14" ma:contentTypeDescription="Create a new document." ma:contentTypeScope="" ma:versionID="6ed8929117ddcc66b4f72549e14e3dc7">
  <xsd:schema xmlns:xsd="http://www.w3.org/2001/XMLSchema" xmlns:xs="http://www.w3.org/2001/XMLSchema" xmlns:p="http://schemas.microsoft.com/office/2006/metadata/properties" xmlns:ns2="b385d5c0-505c-47ea-92dd-f13316045308" xmlns:ns3="a7c56b03-726f-421c-8f03-6d70dc7a0d6b" targetNamespace="http://schemas.microsoft.com/office/2006/metadata/properties" ma:root="true" ma:fieldsID="2ad60b665d22f3a4e5596b0a74427c32" ns2:_="" ns3:_="">
    <xsd:import namespace="b385d5c0-505c-47ea-92dd-f13316045308"/>
    <xsd:import namespace="a7c56b03-726f-421c-8f03-6d70dc7a0d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85d5c0-505c-47ea-92dd-f133160453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72d3fad-ad8e-4926-bfda-a5030020df5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c56b03-726f-421c-8f03-6d70dc7a0d6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4b7ed30-b5bc-4228-b49b-7f11374cdd50}" ma:internalName="TaxCatchAll" ma:showField="CatchAllData" ma:web="a7c56b03-726f-421c-8f03-6d70dc7a0d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7F3016-6298-4631-B9A5-50B41B00921A}">
  <ds:schemaRefs>
    <ds:schemaRef ds:uri="a7c56b03-726f-421c-8f03-6d70dc7a0d6b"/>
    <ds:schemaRef ds:uri="b385d5c0-505c-47ea-92dd-f13316045308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EE7D00E-9E53-42B2-8238-E9BE60AF7E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85d5c0-505c-47ea-92dd-f13316045308"/>
    <ds:schemaRef ds:uri="a7c56b03-726f-421c-8f03-6d70dc7a0d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6C9F53-DE12-4295-B829-E1FC516C93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244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 Spicer</dc:creator>
  <cp:lastModifiedBy>Steph Spicer</cp:lastModifiedBy>
  <cp:revision>6</cp:revision>
  <dcterms:created xsi:type="dcterms:W3CDTF">2024-07-31T12:05:30Z</dcterms:created>
  <dcterms:modified xsi:type="dcterms:W3CDTF">2026-01-05T14:45:44Z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0x01010030FB3E6FD7D2E540A90AE1EFF2110065</vt:lpwstr>
  </property>
  <property fmtid="{D5CDD505-2E9C-101B-9397-08002B2CF9AE}" pid="3" name="MediaServiceImageTags">
    <vt:lpwstr/>
  </property>
</Properties>
</file>