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6"/>
  </p:notesMasterIdLst>
  <p:handoutMasterIdLst>
    <p:handoutMasterId r:id="rId17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1" r:id="rId13"/>
    <p:sldId id="269" r:id="rId14"/>
    <p:sldId id="270" r:id="rId15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270" autoAdjust="0"/>
  </p:normalViewPr>
  <p:slideViewPr>
    <p:cSldViewPr snapToGrid="0">
      <p:cViewPr>
        <p:scale>
          <a:sx n="68" d="100"/>
          <a:sy n="68" d="100"/>
        </p:scale>
        <p:origin x="144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77827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88120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68267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4647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5478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6139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90180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90153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4198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140627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76533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71203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6408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red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17481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864188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778182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run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17481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864188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778182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3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rat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448242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13212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778182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52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jog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913670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656012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524963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26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jet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370870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909231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447592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08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jam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456470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318388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447592" y="53229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06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vet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708494" y="48359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8359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982164" y="48359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2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yap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117651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049907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13351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18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yes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567817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359396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13351" y="5293113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45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yum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659988" y="53915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744606" y="53915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024366" y="53915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23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web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349304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277584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94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wet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349304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277584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1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win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700997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024366" y="471633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46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soc</a:t>
            </a:r>
            <a:r>
              <a:rPr lang="en-US" sz="30000" smtClean="0">
                <a:latin typeface="Calibri" panose="020F0502020204030204" pitchFamily="34" charset="0"/>
                <a:ea typeface="Comic Sans MS"/>
                <a:cs typeface="Calibri" panose="020F0502020204030204" pitchFamily="34" charset="0"/>
                <a:sym typeface="Comic Sans MS"/>
              </a:rPr>
              <a:t>k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659988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19914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1.5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052878" y="4992466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00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29793</TotalTime>
  <Words>28</Words>
  <Application>Microsoft Office PowerPoint</Application>
  <PresentationFormat>On-screen Show (4:3)</PresentationFormat>
  <Paragraphs>28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Comic Sans MS</vt:lpstr>
      <vt:lpstr>SassoonPrimaryInfant</vt:lpstr>
      <vt:lpstr>Office Theme</vt:lpstr>
      <vt:lpstr>red</vt:lpstr>
      <vt:lpstr>run</vt:lpstr>
      <vt:lpstr>rat</vt:lpstr>
      <vt:lpstr>jog</vt:lpstr>
      <vt:lpstr>jet</vt:lpstr>
      <vt:lpstr>jam</vt:lpstr>
      <vt:lpstr>vet</vt:lpstr>
      <vt:lpstr>yap</vt:lpstr>
      <vt:lpstr>yes</vt:lpstr>
      <vt:lpstr>yum</vt:lpstr>
      <vt:lpstr>web</vt:lpstr>
      <vt:lpstr>wet</vt:lpstr>
      <vt:lpstr>win</vt:lpstr>
      <vt:lpstr>sock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26</cp:revision>
  <cp:lastPrinted>2022-12-06T08:25:52Z</cp:lastPrinted>
  <dcterms:modified xsi:type="dcterms:W3CDTF">2023-02-21T16:12:09Z</dcterms:modified>
</cp:coreProperties>
</file>