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48"/>
  </p:notesMasterIdLst>
  <p:handoutMasterIdLst>
    <p:handoutMasterId r:id="rId49"/>
  </p:handout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1" r:id="rId44"/>
    <p:sldId id="300" r:id="rId45"/>
    <p:sldId id="302" r:id="rId46"/>
    <p:sldId id="303" r:id="rId47"/>
  </p:sldIdLst>
  <p:sldSz cx="9144000" cy="6858000" type="screen4x3"/>
  <p:notesSz cx="6797675" cy="99266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000000"/>
          </p15:clr>
        </p15:guide>
        <p15:guide id="2" pos="2141" userDrawn="1">
          <p15:clr>
            <a:srgbClr val="000000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270" autoAdjust="0"/>
  </p:normalViewPr>
  <p:slideViewPr>
    <p:cSldViewPr snapToGrid="0">
      <p:cViewPr varScale="1">
        <p:scale>
          <a:sx n="68" d="100"/>
          <a:sy n="68" d="100"/>
        </p:scale>
        <p:origin x="144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3127"/>
        <p:guide pos="214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CBB1B2-8479-4332-848D-9E22047715F2}" type="datetimeFigureOut">
              <a:rPr lang="en-GB" smtClean="0"/>
              <a:t>21/02/2023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2B3A13-02C3-4989-BD82-0C416539C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17659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50442" y="0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28582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50442" y="9428582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672609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574902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82546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778247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241671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855439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999601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374464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385002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229615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140903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972960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677825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43166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1310790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3451093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743348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8285502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588726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4933394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2052045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7121586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2271161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0567233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54857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6875342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2206898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0280018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3195809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040549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5351562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584777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8717451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1493740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6655948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7365346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201659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78363302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458807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43368339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32425964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14413365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0899007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69719742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984037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4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5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6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9"/>
            <a:ext cx="4525962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7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7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8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4" name="Google Shape;54;p8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5" name="Google Shape;55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81" name="Google Shape;81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42009" y="1338238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b</a:t>
            </a:r>
            <a:r>
              <a:rPr lang="en-US" sz="3000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ell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2442563" y="401307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4192951" y="39779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5652395" y="4470275"/>
            <a:ext cx="1635099" cy="6455"/>
          </a:xfrm>
          <a:prstGeom prst="line">
            <a:avLst/>
          </a:prstGeom>
          <a:ln w="2222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42009" y="1338238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well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2442563" y="401307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4528209" y="401307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5943340" y="4572000"/>
            <a:ext cx="1635099" cy="6455"/>
          </a:xfrm>
          <a:prstGeom prst="line">
            <a:avLst/>
          </a:prstGeom>
          <a:ln w="2222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5771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42009" y="1338238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mess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1971509" y="3991821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4192951" y="401307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5777085" y="4518295"/>
            <a:ext cx="2023024" cy="7399"/>
          </a:xfrm>
          <a:prstGeom prst="line">
            <a:avLst/>
          </a:prstGeom>
          <a:ln w="2222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7496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323557" y="1338238"/>
            <a:ext cx="8090852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thing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3799686" y="4511839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45462" y="5202396"/>
            <a:ext cx="2823140" cy="14067"/>
          </a:xfrm>
          <a:prstGeom prst="line">
            <a:avLst/>
          </a:prstGeom>
          <a:ln w="2222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5145171" y="5218208"/>
            <a:ext cx="2823140" cy="14067"/>
          </a:xfrm>
          <a:prstGeom prst="line">
            <a:avLst/>
          </a:prstGeom>
          <a:ln w="2222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4213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323557" y="1338238"/>
            <a:ext cx="8090852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thin</a:t>
            </a:r>
            <a:r>
              <a:rPr lang="en-US" sz="30000" smtClean="0">
                <a:latin typeface="Calibri" panose="020F0502020204030204" pitchFamily="34" charset="0"/>
                <a:ea typeface="Comic Sans MS"/>
                <a:cs typeface="Calibri" panose="020F0502020204030204" pitchFamily="34" charset="0"/>
                <a:sym typeface="Comic Sans MS"/>
              </a:rPr>
              <a:t>k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3799686" y="4511839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45462" y="5202396"/>
            <a:ext cx="2823140" cy="14067"/>
          </a:xfrm>
          <a:prstGeom prst="line">
            <a:avLst/>
          </a:prstGeom>
          <a:ln w="2222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5145171" y="5218208"/>
            <a:ext cx="2823140" cy="14067"/>
          </a:xfrm>
          <a:prstGeom prst="line">
            <a:avLst/>
          </a:prstGeom>
          <a:ln w="2222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9578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323557" y="1338238"/>
            <a:ext cx="8090852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w</a:t>
            </a:r>
            <a:r>
              <a:rPr lang="en-US" sz="3000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in</a:t>
            </a:r>
            <a:r>
              <a:rPr lang="en-US" sz="30000" smtClean="0">
                <a:latin typeface="Calibri" panose="020F0502020204030204" pitchFamily="34" charset="0"/>
                <a:ea typeface="Comic Sans MS"/>
                <a:cs typeface="Calibri" panose="020F0502020204030204" pitchFamily="34" charset="0"/>
                <a:sym typeface="Comic Sans MS"/>
              </a:rPr>
              <a:t>k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3454583" y="4054639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4849750" y="4497772"/>
            <a:ext cx="2823140" cy="14067"/>
          </a:xfrm>
          <a:prstGeom prst="line">
            <a:avLst/>
          </a:prstGeom>
          <a:ln w="2222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Google Shape;104;p15"/>
          <p:cNvSpPr/>
          <p:nvPr/>
        </p:nvSpPr>
        <p:spPr>
          <a:xfrm>
            <a:off x="1659988" y="4054639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02492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323557" y="1338238"/>
            <a:ext cx="8090852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blob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3116959" y="4054639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8" name="Google Shape;104;p15"/>
          <p:cNvSpPr/>
          <p:nvPr/>
        </p:nvSpPr>
        <p:spPr>
          <a:xfrm>
            <a:off x="1659988" y="4054639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4368983" y="4054639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4;p15"/>
          <p:cNvSpPr/>
          <p:nvPr/>
        </p:nvSpPr>
        <p:spPr>
          <a:xfrm>
            <a:off x="6249366" y="4048404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33610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323557" y="1338238"/>
            <a:ext cx="8090852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b</a:t>
            </a:r>
            <a:r>
              <a:rPr lang="en-GB" sz="30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rat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3116959" y="4054639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8" name="Google Shape;104;p15"/>
          <p:cNvSpPr/>
          <p:nvPr/>
        </p:nvSpPr>
        <p:spPr>
          <a:xfrm>
            <a:off x="1659988" y="4054639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4792395" y="4048404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4;p15"/>
          <p:cNvSpPr/>
          <p:nvPr/>
        </p:nvSpPr>
        <p:spPr>
          <a:xfrm>
            <a:off x="6467831" y="4048404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79823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323557" y="1338238"/>
            <a:ext cx="8090852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GB" sz="30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drop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2908289" y="432192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8" name="Google Shape;104;p15"/>
          <p:cNvSpPr/>
          <p:nvPr/>
        </p:nvSpPr>
        <p:spPr>
          <a:xfrm>
            <a:off x="1441523" y="432192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4584207" y="4332102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4;p15"/>
          <p:cNvSpPr/>
          <p:nvPr/>
        </p:nvSpPr>
        <p:spPr>
          <a:xfrm>
            <a:off x="5970293" y="5103481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74780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323557" y="1338238"/>
            <a:ext cx="8090852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GB" sz="30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drip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2908289" y="432192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8" name="Google Shape;104;p15"/>
          <p:cNvSpPr/>
          <p:nvPr/>
        </p:nvSpPr>
        <p:spPr>
          <a:xfrm>
            <a:off x="1441523" y="432192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4673786" y="4332102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4;p15"/>
          <p:cNvSpPr/>
          <p:nvPr/>
        </p:nvSpPr>
        <p:spPr>
          <a:xfrm>
            <a:off x="6050973" y="4789302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13635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323557" y="1338238"/>
            <a:ext cx="8090852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GB" sz="30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clip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3211106" y="4789302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8" name="Google Shape;104;p15"/>
          <p:cNvSpPr/>
          <p:nvPr/>
        </p:nvSpPr>
        <p:spPr>
          <a:xfrm>
            <a:off x="2184524" y="4789302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4237688" y="4789302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4;p15"/>
          <p:cNvSpPr/>
          <p:nvPr/>
        </p:nvSpPr>
        <p:spPr>
          <a:xfrm>
            <a:off x="5264270" y="4789302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35196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323557" y="1338238"/>
            <a:ext cx="8090852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GB" sz="30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from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2070593" y="4901844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8" name="Google Shape;104;p15"/>
          <p:cNvSpPr/>
          <p:nvPr/>
        </p:nvSpPr>
        <p:spPr>
          <a:xfrm>
            <a:off x="534572" y="4901844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3811625" y="4887029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4;p15"/>
          <p:cNvSpPr/>
          <p:nvPr/>
        </p:nvSpPr>
        <p:spPr>
          <a:xfrm>
            <a:off x="6009857" y="4789302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5301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323557" y="1338238"/>
            <a:ext cx="8090852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GB" sz="30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frog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2408217" y="4901844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8" name="Google Shape;104;p15"/>
          <p:cNvSpPr/>
          <p:nvPr/>
        </p:nvSpPr>
        <p:spPr>
          <a:xfrm>
            <a:off x="969951" y="4901844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4114391" y="4901844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4;p15"/>
          <p:cNvSpPr/>
          <p:nvPr/>
        </p:nvSpPr>
        <p:spPr>
          <a:xfrm>
            <a:off x="6009857" y="4901844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26613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323557" y="1338238"/>
            <a:ext cx="8090852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GB" sz="30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flag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2676125" y="4901844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8" name="Google Shape;104;p15"/>
          <p:cNvSpPr/>
          <p:nvPr/>
        </p:nvSpPr>
        <p:spPr>
          <a:xfrm>
            <a:off x="1390510" y="4901844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4026009" y="4901844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4;p15"/>
          <p:cNvSpPr/>
          <p:nvPr/>
        </p:nvSpPr>
        <p:spPr>
          <a:xfrm>
            <a:off x="6009857" y="4901844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21962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323557" y="1338238"/>
            <a:ext cx="8090852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GB" sz="30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flop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2740394" y="4901844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8" name="Google Shape;104;p15"/>
          <p:cNvSpPr/>
          <p:nvPr/>
        </p:nvSpPr>
        <p:spPr>
          <a:xfrm>
            <a:off x="1390510" y="4901844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4005872" y="4901844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4;p15"/>
          <p:cNvSpPr/>
          <p:nvPr/>
        </p:nvSpPr>
        <p:spPr>
          <a:xfrm>
            <a:off x="5375893" y="4901844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75415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323557" y="1338238"/>
            <a:ext cx="8090852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GB" sz="30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grin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3257128" y="4901844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8" name="Google Shape;104;p15"/>
          <p:cNvSpPr/>
          <p:nvPr/>
        </p:nvSpPr>
        <p:spPr>
          <a:xfrm>
            <a:off x="1836906" y="4901844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4644987" y="4901844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4;p15"/>
          <p:cNvSpPr/>
          <p:nvPr/>
        </p:nvSpPr>
        <p:spPr>
          <a:xfrm>
            <a:off x="5994871" y="4901844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31597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323557" y="1338238"/>
            <a:ext cx="8090852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GB" sz="30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gran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2975775" y="4901844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8" name="Google Shape;104;p15"/>
          <p:cNvSpPr/>
          <p:nvPr/>
        </p:nvSpPr>
        <p:spPr>
          <a:xfrm>
            <a:off x="1306563" y="4901844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4644987" y="4901844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4;p15"/>
          <p:cNvSpPr/>
          <p:nvPr/>
        </p:nvSpPr>
        <p:spPr>
          <a:xfrm>
            <a:off x="6599781" y="4901844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8606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323556" y="1338238"/>
            <a:ext cx="8285871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GB" sz="30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pram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2431517" y="419696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8" name="Google Shape;104;p15"/>
          <p:cNvSpPr/>
          <p:nvPr/>
        </p:nvSpPr>
        <p:spPr>
          <a:xfrm>
            <a:off x="534572" y="507065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4328463" y="4155509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4;p15"/>
          <p:cNvSpPr/>
          <p:nvPr/>
        </p:nvSpPr>
        <p:spPr>
          <a:xfrm>
            <a:off x="6585713" y="4155509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91527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323556" y="1338238"/>
            <a:ext cx="8285871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GB" sz="30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prop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2862843" y="415625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8" name="Google Shape;104;p15"/>
          <p:cNvSpPr/>
          <p:nvPr/>
        </p:nvSpPr>
        <p:spPr>
          <a:xfrm>
            <a:off x="991772" y="507065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4621077" y="415625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4;p15"/>
          <p:cNvSpPr/>
          <p:nvPr/>
        </p:nvSpPr>
        <p:spPr>
          <a:xfrm>
            <a:off x="6262156" y="507065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80412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323556" y="1338238"/>
            <a:ext cx="8285871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GB" sz="30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slip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3309423" y="507065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8" name="Google Shape;104;p15"/>
          <p:cNvSpPr/>
          <p:nvPr/>
        </p:nvSpPr>
        <p:spPr>
          <a:xfrm>
            <a:off x="2152356" y="507065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4466491" y="507065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4;p15"/>
          <p:cNvSpPr/>
          <p:nvPr/>
        </p:nvSpPr>
        <p:spPr>
          <a:xfrm>
            <a:off x="5690585" y="507065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35388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323556" y="1338238"/>
            <a:ext cx="8285871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GB" sz="30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slid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3397244" y="415625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8" name="Google Shape;104;p15"/>
          <p:cNvSpPr/>
          <p:nvPr/>
        </p:nvSpPr>
        <p:spPr>
          <a:xfrm>
            <a:off x="2152355" y="415625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4445696" y="415625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4;p15"/>
          <p:cNvSpPr/>
          <p:nvPr/>
        </p:nvSpPr>
        <p:spPr>
          <a:xfrm>
            <a:off x="5690585" y="415625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76201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323556" y="1338238"/>
            <a:ext cx="8285871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GB" sz="30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s</a:t>
            </a:r>
            <a:r>
              <a:rPr lang="en-GB" sz="30000" smtClean="0">
                <a:latin typeface="Calibri" panose="020F0502020204030204" pitchFamily="34" charset="0"/>
                <a:cs typeface="Calibri" panose="020F0502020204030204" pitchFamily="34" charset="0"/>
                <a:sym typeface="Comic Sans MS"/>
              </a:rPr>
              <a:t>k</a:t>
            </a:r>
            <a:r>
              <a:rPr lang="en-GB" sz="30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id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3284702" y="415625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8" name="Google Shape;104;p15"/>
          <p:cNvSpPr/>
          <p:nvPr/>
        </p:nvSpPr>
        <p:spPr>
          <a:xfrm>
            <a:off x="1659988" y="415625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4702174" y="415625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4;p15"/>
          <p:cNvSpPr/>
          <p:nvPr/>
        </p:nvSpPr>
        <p:spPr>
          <a:xfrm>
            <a:off x="6112615" y="415625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36382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323556" y="1338238"/>
            <a:ext cx="8285871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GB" sz="30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trip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3218344" y="415625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8" name="Google Shape;104;p15"/>
          <p:cNvSpPr/>
          <p:nvPr/>
        </p:nvSpPr>
        <p:spPr>
          <a:xfrm>
            <a:off x="2081503" y="415625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4466491" y="415625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4;p15"/>
          <p:cNvSpPr/>
          <p:nvPr/>
        </p:nvSpPr>
        <p:spPr>
          <a:xfrm>
            <a:off x="5257438" y="507065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39834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323556" y="1338238"/>
            <a:ext cx="8285871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GB" sz="30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best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3730236" y="415625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8" name="Google Shape;104;p15"/>
          <p:cNvSpPr/>
          <p:nvPr/>
        </p:nvSpPr>
        <p:spPr>
          <a:xfrm>
            <a:off x="1694642" y="415625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5254282" y="415625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4;p15"/>
          <p:cNvSpPr/>
          <p:nvPr/>
        </p:nvSpPr>
        <p:spPr>
          <a:xfrm>
            <a:off x="6537598" y="415625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39765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323556" y="1338238"/>
            <a:ext cx="8285871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GB" sz="3000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t</a:t>
            </a:r>
            <a:r>
              <a:rPr lang="en-GB" sz="30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est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3363685" y="415625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8" name="Google Shape;104;p15"/>
          <p:cNvSpPr/>
          <p:nvPr/>
        </p:nvSpPr>
        <p:spPr>
          <a:xfrm>
            <a:off x="2053813" y="415625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4770526" y="415625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4;p15"/>
          <p:cNvSpPr/>
          <p:nvPr/>
        </p:nvSpPr>
        <p:spPr>
          <a:xfrm>
            <a:off x="6326583" y="415625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27765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323556" y="1338238"/>
            <a:ext cx="8285871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GB" sz="30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bend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2986657" y="415625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8" name="Google Shape;104;p15"/>
          <p:cNvSpPr/>
          <p:nvPr/>
        </p:nvSpPr>
        <p:spPr>
          <a:xfrm>
            <a:off x="1202788" y="415625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4770526" y="415625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4;p15"/>
          <p:cNvSpPr/>
          <p:nvPr/>
        </p:nvSpPr>
        <p:spPr>
          <a:xfrm>
            <a:off x="6889291" y="415625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30894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323556" y="1338238"/>
            <a:ext cx="8285871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GB" sz="3000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s</a:t>
            </a:r>
            <a:r>
              <a:rPr lang="en-GB" sz="30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end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2986657" y="415625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8" name="Google Shape;104;p15"/>
          <p:cNvSpPr/>
          <p:nvPr/>
        </p:nvSpPr>
        <p:spPr>
          <a:xfrm>
            <a:off x="1202788" y="415625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4770526" y="415625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4;p15"/>
          <p:cNvSpPr/>
          <p:nvPr/>
        </p:nvSpPr>
        <p:spPr>
          <a:xfrm>
            <a:off x="6554395" y="415625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1032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323556" y="1338238"/>
            <a:ext cx="8285871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GB" sz="30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jump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2086325" y="411330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8" name="Google Shape;104;p15"/>
          <p:cNvSpPr/>
          <p:nvPr/>
        </p:nvSpPr>
        <p:spPr>
          <a:xfrm>
            <a:off x="534572" y="507065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4320360" y="4056288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4;p15"/>
          <p:cNvSpPr/>
          <p:nvPr/>
        </p:nvSpPr>
        <p:spPr>
          <a:xfrm>
            <a:off x="6554395" y="4970688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53348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323556" y="1338238"/>
            <a:ext cx="8285871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GB" sz="30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dress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2543525" y="3979592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8" name="Google Shape;104;p15"/>
          <p:cNvSpPr/>
          <p:nvPr/>
        </p:nvSpPr>
        <p:spPr>
          <a:xfrm>
            <a:off x="1171925" y="3979592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4278157" y="400548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6012789" y="4462686"/>
            <a:ext cx="2023024" cy="7399"/>
          </a:xfrm>
          <a:prstGeom prst="line">
            <a:avLst/>
          </a:prstGeom>
          <a:ln w="2222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799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323556" y="1338238"/>
            <a:ext cx="8285871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GB" sz="25000" smtClean="0">
                <a:latin typeface="Calibri" panose="020F0502020204030204" pitchFamily="34" charset="0"/>
                <a:cs typeface="Calibri" panose="020F0502020204030204" pitchFamily="34" charset="0"/>
                <a:sym typeface="Comic Sans MS"/>
              </a:rPr>
              <a:t>k</a:t>
            </a:r>
            <a:r>
              <a:rPr lang="en-GB" sz="25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itten</a:t>
            </a:r>
            <a:endParaRPr sz="4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8" name="Google Shape;104;p15"/>
          <p:cNvSpPr/>
          <p:nvPr/>
        </p:nvSpPr>
        <p:spPr>
          <a:xfrm>
            <a:off x="1282313" y="3790798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4;p15"/>
          <p:cNvSpPr/>
          <p:nvPr/>
        </p:nvSpPr>
        <p:spPr>
          <a:xfrm>
            <a:off x="2373526" y="3790798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04;p15"/>
          <p:cNvSpPr/>
          <p:nvPr/>
        </p:nvSpPr>
        <p:spPr>
          <a:xfrm>
            <a:off x="6897296" y="3783399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04;p15"/>
          <p:cNvSpPr/>
          <p:nvPr/>
        </p:nvSpPr>
        <p:spPr>
          <a:xfrm>
            <a:off x="5486397" y="3783399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3377986" y="4155651"/>
            <a:ext cx="1635099" cy="6455"/>
          </a:xfrm>
          <a:prstGeom prst="line">
            <a:avLst/>
          </a:prstGeom>
          <a:ln w="2222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1238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323556" y="1338238"/>
            <a:ext cx="8285871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GB" sz="20800" smtClean="0">
                <a:latin typeface="Calibri" panose="020F0502020204030204" pitchFamily="34" charset="0"/>
                <a:cs typeface="Calibri" panose="020F0502020204030204" pitchFamily="34" charset="0"/>
                <a:sym typeface="Comic Sans MS"/>
              </a:rPr>
              <a:t>k</a:t>
            </a:r>
            <a:r>
              <a:rPr lang="en-GB" sz="208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itchen</a:t>
            </a:r>
            <a:endParaRPr sz="3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8" name="Google Shape;104;p15"/>
          <p:cNvSpPr/>
          <p:nvPr/>
        </p:nvSpPr>
        <p:spPr>
          <a:xfrm>
            <a:off x="925716" y="3790798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4;p15"/>
          <p:cNvSpPr/>
          <p:nvPr/>
        </p:nvSpPr>
        <p:spPr>
          <a:xfrm>
            <a:off x="1860117" y="3768131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04;p15"/>
          <p:cNvSpPr/>
          <p:nvPr/>
        </p:nvSpPr>
        <p:spPr>
          <a:xfrm>
            <a:off x="7177459" y="3790798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04;p15"/>
          <p:cNvSpPr/>
          <p:nvPr/>
        </p:nvSpPr>
        <p:spPr>
          <a:xfrm>
            <a:off x="6043078" y="3768131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3951938" y="4140383"/>
            <a:ext cx="1635099" cy="6455"/>
          </a:xfrm>
          <a:prstGeom prst="line">
            <a:avLst/>
          </a:prstGeom>
          <a:ln w="2222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Google Shape;104;p15"/>
          <p:cNvSpPr/>
          <p:nvPr/>
        </p:nvSpPr>
        <p:spPr>
          <a:xfrm>
            <a:off x="2740549" y="3761676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84666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323556" y="1338238"/>
            <a:ext cx="8285871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GB" sz="25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comic</a:t>
            </a:r>
            <a:endParaRPr sz="4000" dirty="0">
              <a:latin typeface="SassoonPrimaryInfant" pitchFamily="2" charset="0"/>
              <a:cs typeface="Calibri" panose="020F050202020403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8" name="Google Shape;104;p15"/>
          <p:cNvSpPr/>
          <p:nvPr/>
        </p:nvSpPr>
        <p:spPr>
          <a:xfrm>
            <a:off x="939308" y="3790798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4;p15"/>
          <p:cNvSpPr/>
          <p:nvPr/>
        </p:nvSpPr>
        <p:spPr>
          <a:xfrm>
            <a:off x="2463598" y="3790798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04;p15"/>
          <p:cNvSpPr/>
          <p:nvPr/>
        </p:nvSpPr>
        <p:spPr>
          <a:xfrm>
            <a:off x="7342919" y="3790798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04;p15"/>
          <p:cNvSpPr/>
          <p:nvPr/>
        </p:nvSpPr>
        <p:spPr>
          <a:xfrm>
            <a:off x="6196303" y="3768131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Google Shape;104;p15"/>
          <p:cNvSpPr/>
          <p:nvPr/>
        </p:nvSpPr>
        <p:spPr>
          <a:xfrm>
            <a:off x="4518788" y="3768131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99422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323556" y="1338238"/>
            <a:ext cx="8285871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GB" sz="25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seven</a:t>
            </a:r>
            <a:endParaRPr sz="4000" dirty="0">
              <a:latin typeface="SassoonPrimaryInfant" pitchFamily="2" charset="0"/>
              <a:cs typeface="Calibri" panose="020F050202020403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8" name="Google Shape;104;p15"/>
          <p:cNvSpPr/>
          <p:nvPr/>
        </p:nvSpPr>
        <p:spPr>
          <a:xfrm>
            <a:off x="1166542" y="3768131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4;p15"/>
          <p:cNvSpPr/>
          <p:nvPr/>
        </p:nvSpPr>
        <p:spPr>
          <a:xfrm>
            <a:off x="2463598" y="3790798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04;p15"/>
          <p:cNvSpPr/>
          <p:nvPr/>
        </p:nvSpPr>
        <p:spPr>
          <a:xfrm>
            <a:off x="6738008" y="3773599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04;p15"/>
          <p:cNvSpPr/>
          <p:nvPr/>
        </p:nvSpPr>
        <p:spPr>
          <a:xfrm>
            <a:off x="5440952" y="3768131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Google Shape;104;p15"/>
          <p:cNvSpPr/>
          <p:nvPr/>
        </p:nvSpPr>
        <p:spPr>
          <a:xfrm>
            <a:off x="3952275" y="3768131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10961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323556" y="1338238"/>
            <a:ext cx="8285871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GB" sz="25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given</a:t>
            </a:r>
            <a:endParaRPr sz="4000" dirty="0">
              <a:latin typeface="SassoonPrimaryInfant" pitchFamily="2" charset="0"/>
              <a:cs typeface="Calibri" panose="020F050202020403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8" name="Google Shape;104;p15"/>
          <p:cNvSpPr/>
          <p:nvPr/>
        </p:nvSpPr>
        <p:spPr>
          <a:xfrm>
            <a:off x="1659988" y="4626260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4;p15"/>
          <p:cNvSpPr/>
          <p:nvPr/>
        </p:nvSpPr>
        <p:spPr>
          <a:xfrm>
            <a:off x="2830262" y="3768131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04;p15"/>
          <p:cNvSpPr/>
          <p:nvPr/>
        </p:nvSpPr>
        <p:spPr>
          <a:xfrm>
            <a:off x="6651031" y="3768131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04;p15"/>
          <p:cNvSpPr/>
          <p:nvPr/>
        </p:nvSpPr>
        <p:spPr>
          <a:xfrm>
            <a:off x="5345141" y="3768131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Google Shape;104;p15"/>
          <p:cNvSpPr/>
          <p:nvPr/>
        </p:nvSpPr>
        <p:spPr>
          <a:xfrm>
            <a:off x="3774445" y="3768131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57921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323556" y="1338238"/>
            <a:ext cx="8285871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GB" sz="25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robin</a:t>
            </a:r>
            <a:endParaRPr sz="4000" dirty="0">
              <a:latin typeface="SassoonPrimaryInfant" pitchFamily="2" charset="0"/>
              <a:cs typeface="Calibri" panose="020F050202020403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8" name="Google Shape;104;p15"/>
          <p:cNvSpPr/>
          <p:nvPr/>
        </p:nvSpPr>
        <p:spPr>
          <a:xfrm>
            <a:off x="1259566" y="3768131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4;p15"/>
          <p:cNvSpPr/>
          <p:nvPr/>
        </p:nvSpPr>
        <p:spPr>
          <a:xfrm>
            <a:off x="2611422" y="3768131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04;p15"/>
          <p:cNvSpPr/>
          <p:nvPr/>
        </p:nvSpPr>
        <p:spPr>
          <a:xfrm>
            <a:off x="6651031" y="3768131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04;p15"/>
          <p:cNvSpPr/>
          <p:nvPr/>
        </p:nvSpPr>
        <p:spPr>
          <a:xfrm>
            <a:off x="5566210" y="3768131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Google Shape;104;p15"/>
          <p:cNvSpPr/>
          <p:nvPr/>
        </p:nvSpPr>
        <p:spPr>
          <a:xfrm>
            <a:off x="4088816" y="3768131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61319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323556" y="1338238"/>
            <a:ext cx="8285871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GB" sz="25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lemon</a:t>
            </a:r>
            <a:endParaRPr sz="4000" dirty="0">
              <a:latin typeface="SassoonPrimaryInfant" pitchFamily="2" charset="0"/>
              <a:cs typeface="Calibri" panose="020F050202020403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8" name="Google Shape;104;p15"/>
          <p:cNvSpPr/>
          <p:nvPr/>
        </p:nvSpPr>
        <p:spPr>
          <a:xfrm>
            <a:off x="614097" y="3768131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4;p15"/>
          <p:cNvSpPr/>
          <p:nvPr/>
        </p:nvSpPr>
        <p:spPr>
          <a:xfrm>
            <a:off x="1751139" y="3750932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04;p15"/>
          <p:cNvSpPr/>
          <p:nvPr/>
        </p:nvSpPr>
        <p:spPr>
          <a:xfrm>
            <a:off x="7096071" y="3733733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04;p15"/>
          <p:cNvSpPr/>
          <p:nvPr/>
        </p:nvSpPr>
        <p:spPr>
          <a:xfrm>
            <a:off x="5566210" y="3768131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Google Shape;104;p15"/>
          <p:cNvSpPr/>
          <p:nvPr/>
        </p:nvSpPr>
        <p:spPr>
          <a:xfrm>
            <a:off x="3658674" y="3768131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34250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323556" y="1338238"/>
            <a:ext cx="8285871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GB" sz="208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ribbon</a:t>
            </a:r>
            <a:endParaRPr sz="3600" dirty="0">
              <a:latin typeface="SassoonPrimaryInfant" pitchFamily="2" charset="0"/>
              <a:cs typeface="Calibri" panose="020F050202020403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8" name="Google Shape;104;p15"/>
          <p:cNvSpPr/>
          <p:nvPr/>
        </p:nvSpPr>
        <p:spPr>
          <a:xfrm>
            <a:off x="991772" y="3646196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4;p15"/>
          <p:cNvSpPr/>
          <p:nvPr/>
        </p:nvSpPr>
        <p:spPr>
          <a:xfrm>
            <a:off x="1940638" y="3646196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04;p15"/>
          <p:cNvSpPr/>
          <p:nvPr/>
        </p:nvSpPr>
        <p:spPr>
          <a:xfrm>
            <a:off x="6796651" y="3643065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04;p15"/>
          <p:cNvSpPr/>
          <p:nvPr/>
        </p:nvSpPr>
        <p:spPr>
          <a:xfrm>
            <a:off x="5488176" y="3643065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3111219" y="3979592"/>
            <a:ext cx="1635099" cy="6455"/>
          </a:xfrm>
          <a:prstGeom prst="line">
            <a:avLst/>
          </a:prstGeom>
          <a:ln w="2222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0849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323556" y="1338238"/>
            <a:ext cx="8285871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GB" sz="208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button</a:t>
            </a:r>
            <a:endParaRPr sz="3600" dirty="0">
              <a:latin typeface="SassoonPrimaryInfant" pitchFamily="2" charset="0"/>
              <a:cs typeface="Calibri" panose="020F050202020403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8" name="Google Shape;104;p15"/>
          <p:cNvSpPr/>
          <p:nvPr/>
        </p:nvSpPr>
        <p:spPr>
          <a:xfrm>
            <a:off x="1282313" y="3646196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4;p15"/>
          <p:cNvSpPr/>
          <p:nvPr/>
        </p:nvSpPr>
        <p:spPr>
          <a:xfrm>
            <a:off x="2662037" y="3646196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04;p15"/>
          <p:cNvSpPr/>
          <p:nvPr/>
        </p:nvSpPr>
        <p:spPr>
          <a:xfrm>
            <a:off x="6985383" y="3600885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04;p15"/>
          <p:cNvSpPr/>
          <p:nvPr/>
        </p:nvSpPr>
        <p:spPr>
          <a:xfrm>
            <a:off x="5658842" y="3646196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3738147" y="3979592"/>
            <a:ext cx="1635099" cy="6455"/>
          </a:xfrm>
          <a:prstGeom prst="line">
            <a:avLst/>
          </a:prstGeom>
          <a:ln w="2222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8557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323556" y="1338238"/>
            <a:ext cx="8285871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GB" sz="208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jac</a:t>
            </a:r>
            <a:r>
              <a:rPr lang="en-GB" sz="20800" smtClean="0">
                <a:latin typeface="Calibri" panose="020F0502020204030204" pitchFamily="34" charset="0"/>
                <a:cs typeface="Calibri" panose="020F0502020204030204" pitchFamily="34" charset="0"/>
                <a:sym typeface="Comic Sans MS"/>
              </a:rPr>
              <a:t>k</a:t>
            </a:r>
            <a:r>
              <a:rPr lang="en-GB" sz="208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et</a:t>
            </a:r>
            <a:endParaRPr sz="3600" dirty="0">
              <a:latin typeface="SassoonPrimaryInfant" pitchFamily="2" charset="0"/>
              <a:cs typeface="Calibri" panose="020F050202020403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8" name="Google Shape;104;p15"/>
          <p:cNvSpPr/>
          <p:nvPr/>
        </p:nvSpPr>
        <p:spPr>
          <a:xfrm>
            <a:off x="1163635" y="4152633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4;p15"/>
          <p:cNvSpPr/>
          <p:nvPr/>
        </p:nvSpPr>
        <p:spPr>
          <a:xfrm>
            <a:off x="2320617" y="3646196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04;p15"/>
          <p:cNvSpPr/>
          <p:nvPr/>
        </p:nvSpPr>
        <p:spPr>
          <a:xfrm>
            <a:off x="6844706" y="3600885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04;p15"/>
          <p:cNvSpPr/>
          <p:nvPr/>
        </p:nvSpPr>
        <p:spPr>
          <a:xfrm>
            <a:off x="5828401" y="3646196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3738147" y="3979592"/>
            <a:ext cx="1635099" cy="6455"/>
          </a:xfrm>
          <a:prstGeom prst="line">
            <a:avLst/>
          </a:prstGeom>
          <a:ln w="2222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653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323556" y="1338238"/>
            <a:ext cx="8285871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GB" sz="208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poc</a:t>
            </a:r>
            <a:r>
              <a:rPr lang="en-GB" sz="20800" smtClean="0">
                <a:latin typeface="Calibri" panose="020F0502020204030204" pitchFamily="34" charset="0"/>
                <a:cs typeface="Calibri" panose="020F0502020204030204" pitchFamily="34" charset="0"/>
                <a:sym typeface="Comic Sans MS"/>
              </a:rPr>
              <a:t>k</a:t>
            </a:r>
            <a:r>
              <a:rPr lang="en-GB" sz="208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et</a:t>
            </a:r>
            <a:endParaRPr sz="3600" dirty="0">
              <a:latin typeface="SassoonPrimaryInfant" pitchFamily="2" charset="0"/>
              <a:cs typeface="Calibri" panose="020F050202020403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8" name="Google Shape;104;p15"/>
          <p:cNvSpPr/>
          <p:nvPr/>
        </p:nvSpPr>
        <p:spPr>
          <a:xfrm>
            <a:off x="1163635" y="4152633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4;p15"/>
          <p:cNvSpPr/>
          <p:nvPr/>
        </p:nvSpPr>
        <p:spPr>
          <a:xfrm>
            <a:off x="2652205" y="3607340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04;p15"/>
          <p:cNvSpPr/>
          <p:nvPr/>
        </p:nvSpPr>
        <p:spPr>
          <a:xfrm>
            <a:off x="7163306" y="3600885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04;p15"/>
          <p:cNvSpPr/>
          <p:nvPr/>
        </p:nvSpPr>
        <p:spPr>
          <a:xfrm>
            <a:off x="6151958" y="3607340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4089839" y="3959455"/>
            <a:ext cx="1635099" cy="6455"/>
          </a:xfrm>
          <a:prstGeom prst="line">
            <a:avLst/>
          </a:prstGeom>
          <a:ln w="2222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8285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323556" y="1338238"/>
            <a:ext cx="8285871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GB" sz="208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pac</a:t>
            </a:r>
            <a:r>
              <a:rPr lang="en-GB" sz="20800" smtClean="0">
                <a:latin typeface="Calibri" panose="020F0502020204030204" pitchFamily="34" charset="0"/>
                <a:cs typeface="Calibri" panose="020F0502020204030204" pitchFamily="34" charset="0"/>
                <a:sym typeface="Comic Sans MS"/>
              </a:rPr>
              <a:t>k</a:t>
            </a:r>
            <a:r>
              <a:rPr lang="en-GB" sz="208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et</a:t>
            </a:r>
            <a:endParaRPr sz="3600" dirty="0">
              <a:latin typeface="SassoonPrimaryInfant" pitchFamily="2" charset="0"/>
              <a:cs typeface="Calibri" panose="020F050202020403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8" name="Google Shape;104;p15"/>
          <p:cNvSpPr/>
          <p:nvPr/>
        </p:nvSpPr>
        <p:spPr>
          <a:xfrm>
            <a:off x="1163635" y="4152633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4;p15"/>
          <p:cNvSpPr/>
          <p:nvPr/>
        </p:nvSpPr>
        <p:spPr>
          <a:xfrm>
            <a:off x="2652205" y="3607340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04;p15"/>
          <p:cNvSpPr/>
          <p:nvPr/>
        </p:nvSpPr>
        <p:spPr>
          <a:xfrm>
            <a:off x="7163306" y="3600885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04;p15"/>
          <p:cNvSpPr/>
          <p:nvPr/>
        </p:nvSpPr>
        <p:spPr>
          <a:xfrm>
            <a:off x="6151958" y="3607340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4089839" y="3959455"/>
            <a:ext cx="1635099" cy="6455"/>
          </a:xfrm>
          <a:prstGeom prst="line">
            <a:avLst/>
          </a:prstGeom>
          <a:ln w="2222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9318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323556" y="1338238"/>
            <a:ext cx="8285871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GB" sz="25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tic</a:t>
            </a:r>
            <a:r>
              <a:rPr lang="en-GB" sz="25000" smtClean="0">
                <a:latin typeface="Calibri" panose="020F0502020204030204" pitchFamily="34" charset="0"/>
                <a:cs typeface="Calibri" panose="020F0502020204030204" pitchFamily="34" charset="0"/>
                <a:sym typeface="Comic Sans MS"/>
              </a:rPr>
              <a:t>k</a:t>
            </a:r>
            <a:r>
              <a:rPr lang="en-GB" sz="250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et</a:t>
            </a:r>
            <a:endParaRPr sz="4000" dirty="0">
              <a:latin typeface="SassoonPrimaryInfant" pitchFamily="2" charset="0"/>
              <a:cs typeface="Calibri" panose="020F050202020403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8" name="Google Shape;104;p15"/>
          <p:cNvSpPr/>
          <p:nvPr/>
        </p:nvSpPr>
        <p:spPr>
          <a:xfrm>
            <a:off x="1233715" y="3727494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4;p15"/>
          <p:cNvSpPr/>
          <p:nvPr/>
        </p:nvSpPr>
        <p:spPr>
          <a:xfrm>
            <a:off x="2097974" y="3727494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04;p15"/>
          <p:cNvSpPr/>
          <p:nvPr/>
        </p:nvSpPr>
        <p:spPr>
          <a:xfrm>
            <a:off x="7165295" y="3649136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04;p15"/>
          <p:cNvSpPr/>
          <p:nvPr/>
        </p:nvSpPr>
        <p:spPr>
          <a:xfrm>
            <a:off x="5923361" y="3594430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3363663" y="3973137"/>
            <a:ext cx="1635099" cy="6455"/>
          </a:xfrm>
          <a:prstGeom prst="line">
            <a:avLst/>
          </a:prstGeom>
          <a:ln w="2222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3826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323556" y="1338238"/>
            <a:ext cx="8285871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GB" sz="208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puppet</a:t>
            </a:r>
            <a:endParaRPr sz="3600" dirty="0">
              <a:latin typeface="SassoonPrimaryInfant" pitchFamily="2" charset="0"/>
              <a:cs typeface="Calibri" panose="020F050202020403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8" name="Google Shape;104;p15"/>
          <p:cNvSpPr/>
          <p:nvPr/>
        </p:nvSpPr>
        <p:spPr>
          <a:xfrm>
            <a:off x="869468" y="4155572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4;p15"/>
          <p:cNvSpPr/>
          <p:nvPr/>
        </p:nvSpPr>
        <p:spPr>
          <a:xfrm>
            <a:off x="2452255" y="4155572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04;p15"/>
          <p:cNvSpPr/>
          <p:nvPr/>
        </p:nvSpPr>
        <p:spPr>
          <a:xfrm>
            <a:off x="7438833" y="4155572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04;p15"/>
          <p:cNvSpPr/>
          <p:nvPr/>
        </p:nvSpPr>
        <p:spPr>
          <a:xfrm>
            <a:off x="6401663" y="4155572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3742644" y="4535670"/>
            <a:ext cx="1635099" cy="6455"/>
          </a:xfrm>
          <a:prstGeom prst="line">
            <a:avLst/>
          </a:prstGeom>
          <a:ln w="2222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4705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323556" y="1338238"/>
            <a:ext cx="8285871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GB" sz="208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carrot</a:t>
            </a:r>
            <a:endParaRPr sz="3600" dirty="0">
              <a:latin typeface="SassoonPrimaryInfant" pitchFamily="2" charset="0"/>
              <a:cs typeface="Calibri" panose="020F050202020403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8" name="Google Shape;104;p15"/>
          <p:cNvSpPr/>
          <p:nvPr/>
        </p:nvSpPr>
        <p:spPr>
          <a:xfrm>
            <a:off x="1518603" y="3600885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4;p15"/>
          <p:cNvSpPr/>
          <p:nvPr/>
        </p:nvSpPr>
        <p:spPr>
          <a:xfrm>
            <a:off x="2675451" y="3608595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04;p15"/>
          <p:cNvSpPr/>
          <p:nvPr/>
        </p:nvSpPr>
        <p:spPr>
          <a:xfrm>
            <a:off x="6866984" y="3500413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04;p15"/>
          <p:cNvSpPr/>
          <p:nvPr/>
        </p:nvSpPr>
        <p:spPr>
          <a:xfrm>
            <a:off x="5851521" y="3500413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3690914" y="3984074"/>
            <a:ext cx="1635099" cy="6455"/>
          </a:xfrm>
          <a:prstGeom prst="line">
            <a:avLst/>
          </a:prstGeom>
          <a:ln w="2222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8467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323556" y="1338238"/>
            <a:ext cx="8285871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GB" sz="208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rabbit</a:t>
            </a:r>
            <a:endParaRPr sz="3600" dirty="0">
              <a:latin typeface="SassoonPrimaryInfant" pitchFamily="2" charset="0"/>
              <a:cs typeface="Calibri" panose="020F050202020403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8" name="Google Shape;104;p15"/>
          <p:cNvSpPr/>
          <p:nvPr/>
        </p:nvSpPr>
        <p:spPr>
          <a:xfrm>
            <a:off x="1518603" y="3600885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4;p15"/>
          <p:cNvSpPr/>
          <p:nvPr/>
        </p:nvSpPr>
        <p:spPr>
          <a:xfrm>
            <a:off x="2553606" y="3608595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04;p15"/>
          <p:cNvSpPr/>
          <p:nvPr/>
        </p:nvSpPr>
        <p:spPr>
          <a:xfrm>
            <a:off x="7008369" y="3500413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04;p15"/>
          <p:cNvSpPr/>
          <p:nvPr/>
        </p:nvSpPr>
        <p:spPr>
          <a:xfrm>
            <a:off x="6162660" y="3500413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3918258" y="3984075"/>
            <a:ext cx="1635099" cy="6455"/>
          </a:xfrm>
          <a:prstGeom prst="line">
            <a:avLst/>
          </a:prstGeom>
          <a:ln w="2222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2188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323556" y="1338238"/>
            <a:ext cx="8285871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GB" sz="20800" smtClean="0">
                <a:latin typeface="SassoonPrimaryInfant" pitchFamily="2" charset="0"/>
                <a:cs typeface="Calibri" panose="020F0502020204030204" pitchFamily="34" charset="0"/>
                <a:sym typeface="Comic Sans MS"/>
              </a:rPr>
              <a:t>cannot</a:t>
            </a:r>
            <a:endParaRPr sz="3600" dirty="0">
              <a:latin typeface="SassoonPrimaryInfant" pitchFamily="2" charset="0"/>
              <a:cs typeface="Calibri" panose="020F050202020403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1.7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8" name="Google Shape;104;p15"/>
          <p:cNvSpPr/>
          <p:nvPr/>
        </p:nvSpPr>
        <p:spPr>
          <a:xfrm>
            <a:off x="1188954" y="3600885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4;p15"/>
          <p:cNvSpPr/>
          <p:nvPr/>
        </p:nvSpPr>
        <p:spPr>
          <a:xfrm>
            <a:off x="2317200" y="3608595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04;p15"/>
          <p:cNvSpPr/>
          <p:nvPr/>
        </p:nvSpPr>
        <p:spPr>
          <a:xfrm>
            <a:off x="7319546" y="3492490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04;p15"/>
          <p:cNvSpPr/>
          <p:nvPr/>
        </p:nvSpPr>
        <p:spPr>
          <a:xfrm>
            <a:off x="6162660" y="3500413"/>
            <a:ext cx="755349" cy="757414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206034" y="3965525"/>
            <a:ext cx="2823140" cy="14067"/>
          </a:xfrm>
          <a:prstGeom prst="line">
            <a:avLst/>
          </a:prstGeom>
          <a:ln w="2222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8789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29837</TotalTime>
  <Words>93</Words>
  <Application>Microsoft Office PowerPoint</Application>
  <PresentationFormat>On-screen Show (4:3)</PresentationFormat>
  <Paragraphs>92</Paragraphs>
  <Slides>46</Slides>
  <Notes>46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1" baseType="lpstr">
      <vt:lpstr>Arial</vt:lpstr>
      <vt:lpstr>Calibri</vt:lpstr>
      <vt:lpstr>Comic Sans MS</vt:lpstr>
      <vt:lpstr>SassoonPrimaryInfant</vt:lpstr>
      <vt:lpstr>Office Theme</vt:lpstr>
      <vt:lpstr>bell</vt:lpstr>
      <vt:lpstr>well</vt:lpstr>
      <vt:lpstr>mess</vt:lpstr>
      <vt:lpstr>thing</vt:lpstr>
      <vt:lpstr>think</vt:lpstr>
      <vt:lpstr>wink</vt:lpstr>
      <vt:lpstr>blob</vt:lpstr>
      <vt:lpstr>brat</vt:lpstr>
      <vt:lpstr>drop</vt:lpstr>
      <vt:lpstr>drip</vt:lpstr>
      <vt:lpstr>clip</vt:lpstr>
      <vt:lpstr>from</vt:lpstr>
      <vt:lpstr>frog</vt:lpstr>
      <vt:lpstr>flag</vt:lpstr>
      <vt:lpstr>flop</vt:lpstr>
      <vt:lpstr>grin</vt:lpstr>
      <vt:lpstr>gran</vt:lpstr>
      <vt:lpstr>pram</vt:lpstr>
      <vt:lpstr>prop</vt:lpstr>
      <vt:lpstr>slip</vt:lpstr>
      <vt:lpstr>slid</vt:lpstr>
      <vt:lpstr>skid</vt:lpstr>
      <vt:lpstr>trip</vt:lpstr>
      <vt:lpstr>best</vt:lpstr>
      <vt:lpstr>test</vt:lpstr>
      <vt:lpstr>bend</vt:lpstr>
      <vt:lpstr>send</vt:lpstr>
      <vt:lpstr>jump</vt:lpstr>
      <vt:lpstr>dress</vt:lpstr>
      <vt:lpstr>kitten</vt:lpstr>
      <vt:lpstr>kitchen</vt:lpstr>
      <vt:lpstr>comic</vt:lpstr>
      <vt:lpstr>seven</vt:lpstr>
      <vt:lpstr>given</vt:lpstr>
      <vt:lpstr>robin</vt:lpstr>
      <vt:lpstr>lemon</vt:lpstr>
      <vt:lpstr>ribbon</vt:lpstr>
      <vt:lpstr>button</vt:lpstr>
      <vt:lpstr>jacket</vt:lpstr>
      <vt:lpstr>pocket</vt:lpstr>
      <vt:lpstr>packet</vt:lpstr>
      <vt:lpstr>ticket</vt:lpstr>
      <vt:lpstr>puppet</vt:lpstr>
      <vt:lpstr>carrot</vt:lpstr>
      <vt:lpstr>rabbit</vt:lpstr>
      <vt:lpstr>cannot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Green words Speed Sounds  set 1</dc:title>
  <dc:creator>Derek</dc:creator>
  <cp:lastModifiedBy>Siobhan Ryan</cp:lastModifiedBy>
  <cp:revision>48</cp:revision>
  <cp:lastPrinted>2022-12-06T08:25:52Z</cp:lastPrinted>
  <dcterms:modified xsi:type="dcterms:W3CDTF">2023-02-21T17:10:18Z</dcterms:modified>
</cp:coreProperties>
</file>