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D0B16F-D58A-229C-8D08-CAF922244AFE}" v="284" dt="2024-09-05T14:37:45.8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23D763-7850-4B14-9C28-D43787BD8977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EFAFF4-EFE8-4E1D-996D-BDCB06084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767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FAFF4-EFE8-4E1D-996D-BDCB060846B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598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948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733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074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50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692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05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317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122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515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77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414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3D0EC-072C-4E64-ABF0-19D0F2A2E28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490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5601" y="129867"/>
            <a:ext cx="3049825" cy="2062103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solidFill>
                  <a:srgbClr val="00B050"/>
                </a:solidFill>
              </a:rPr>
              <a:t>Science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E</a:t>
            </a:r>
            <a:r>
              <a:rPr lang="en-GB" sz="1600" dirty="0" err="1">
                <a:latin typeface="Sassoon Penpals" panose="02000400000000000000" pitchFamily="50" charset="0"/>
              </a:rPr>
              <a:t>veryday</a:t>
            </a:r>
            <a:r>
              <a:rPr lang="en-GB" sz="1600" dirty="0">
                <a:latin typeface="Sassoon Penpals" panose="02000400000000000000" pitchFamily="50" charset="0"/>
              </a:rPr>
              <a:t> materials – Comparing and grouping materials based on their properties.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 Penpals" panose="02000400000000000000" pitchFamily="50" charset="0"/>
              </a:rPr>
              <a:t>Seasonal Changes – Observe changes across the four seasons and describe the associated weather and how the day length varies.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7620" y="3326647"/>
            <a:ext cx="3049825" cy="2062103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b="1" u="sng" dirty="0">
                <a:solidFill>
                  <a:srgbClr val="00B0F0"/>
                </a:solidFill>
              </a:rPr>
              <a:t>Geography</a:t>
            </a:r>
            <a:endParaRPr lang="en-GB" sz="1600" b="1" u="sng" dirty="0">
              <a:solidFill>
                <a:srgbClr val="FF505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 Penpals"/>
              </a:rPr>
              <a:t>What is it like to live here? Looking at aerial views of our local area.</a:t>
            </a:r>
            <a:endParaRPr lang="en-GB" sz="1600" dirty="0">
              <a:latin typeface="Sassoon Penpals" panose="020004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 Penpals"/>
              </a:rPr>
              <a:t>Creating a map or our classroom.</a:t>
            </a:r>
            <a:endParaRPr lang="en-GB" sz="1600" dirty="0">
              <a:latin typeface="Sassoon Penpals" panose="020004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 Penpals"/>
              </a:rPr>
              <a:t>Identifying different areas in our school and playground.</a:t>
            </a:r>
            <a:endParaRPr lang="en-GB" sz="1600" dirty="0">
              <a:latin typeface="Sassoon Penpals" panose="020004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 Penpals"/>
              </a:rPr>
              <a:t>Making suggestions to improve our playground.</a:t>
            </a:r>
            <a:endParaRPr lang="en-GB" sz="1600" dirty="0">
              <a:latin typeface="Sassoon Penpals" panose="02000400000000000000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11820" y="2481207"/>
            <a:ext cx="3132857" cy="255454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solidFill>
                  <a:srgbClr val="FFC000"/>
                </a:solidFill>
              </a:rPr>
              <a:t>Art/Design and Technology</a:t>
            </a:r>
          </a:p>
          <a:p>
            <a:pPr algn="ctr"/>
            <a:endParaRPr lang="en-GB" sz="1600" b="1" u="sng" dirty="0">
              <a:solidFill>
                <a:srgbClr val="FFC000"/>
              </a:solidFill>
            </a:endParaRPr>
          </a:p>
          <a:p>
            <a:pPr algn="ctr"/>
            <a:endParaRPr lang="en-US" sz="1600" b="1" u="sng" dirty="0">
              <a:solidFill>
                <a:srgbClr val="FFC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latin typeface="Sassoon Penpals" panose="020004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Stable Structures – Exploring the stability of structures and making a stable pencil pot.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Drawing – Making Your Mark. Exploring how to create shapes and textures using different media.</a:t>
            </a:r>
            <a:endParaRPr lang="en-GB" sz="1600" dirty="0">
              <a:latin typeface="Sassoon Penpals" panose="02000400000000000000" pitchFamily="50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3179649" y="141581"/>
            <a:ext cx="2654345" cy="156966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/>
              <a:t>E</a:t>
            </a:r>
            <a:r>
              <a:rPr lang="en-GB" sz="1600" b="1" u="sng" dirty="0" err="1"/>
              <a:t>nglish</a:t>
            </a:r>
            <a:endParaRPr lang="en-GB" sz="16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Labels, Lists and Captions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Narratives – Puffin Peter and Traditional Tales.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Poetry – List Poems.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Recipes – Gruffalo Crumble</a:t>
            </a:r>
            <a:endParaRPr lang="en-GB" sz="1600" dirty="0">
              <a:latin typeface="Sassoon Penpals" panose="02000400000000000000" pitchFamily="50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03638" y="129867"/>
            <a:ext cx="3132857" cy="132343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Maths</a:t>
            </a:r>
            <a:endParaRPr lang="en-US" sz="1600" b="1" u="sng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Place Value – counting to 50, representing numbers to 50. Knowing 1 more/less, 10 more/less.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Addition and Subtraction.</a:t>
            </a:r>
          </a:p>
        </p:txBody>
      </p:sp>
      <p:sp>
        <p:nvSpPr>
          <p:cNvPr id="16" name="TextBox 15"/>
          <p:cNvSpPr txBox="1"/>
          <p:nvPr/>
        </p:nvSpPr>
        <p:spPr>
          <a:xfrm flipH="1">
            <a:off x="3283741" y="5731278"/>
            <a:ext cx="2523988" cy="86177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Sassoon Penpals" panose="02000400000000000000" pitchFamily="50" charset="0"/>
              </a:rPr>
              <a:t>PSHE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Being Me In My World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Celebrating Difference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11822" y="5238835"/>
            <a:ext cx="3132855" cy="135421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chemeClr val="accent4">
                    <a:lumMod val="75000"/>
                  </a:schemeClr>
                </a:solidFill>
                <a:latin typeface="Sassoon Penpals" panose="02000400000000000000" pitchFamily="50" charset="0"/>
              </a:rPr>
              <a:t>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What do Christians believe God is like?</a:t>
            </a:r>
            <a:endParaRPr lang="en-GB" sz="1600" dirty="0">
              <a:latin typeface="Sassoon Penpals" panose="020004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Why does Christmas matter to Christians?</a:t>
            </a:r>
            <a:endParaRPr lang="en-GB" sz="1600" dirty="0">
              <a:latin typeface="Sassoon Penpals" panose="020004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 Penpals" panose="02000400000000000000" pitchFamily="50" charset="0"/>
              </a:rPr>
              <a:t>Harvest &amp; Christmas.</a:t>
            </a:r>
          </a:p>
        </p:txBody>
      </p:sp>
      <p:pic>
        <p:nvPicPr>
          <p:cNvPr id="1029" name="Picture 5" descr="C:\Users\chepworth\AppData\Local\Microsoft\Windows\Temporary Internet Files\Content.IE5\XQIUI9YZ\the-starry-night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096" y="2782159"/>
            <a:ext cx="2736304" cy="646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903638" y="1985263"/>
            <a:ext cx="3080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911820" y="1570237"/>
            <a:ext cx="3119802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/>
              <a:t>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Yoga and Ball Skills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Gymnastics and Dance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3B0558-B620-40F3-A5B7-EE7EA7A54FCD}"/>
              </a:ext>
            </a:extLst>
          </p:cNvPr>
          <p:cNvSpPr txBox="1"/>
          <p:nvPr/>
        </p:nvSpPr>
        <p:spPr>
          <a:xfrm>
            <a:off x="3310006" y="4702904"/>
            <a:ext cx="2523988" cy="830997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accent2">
                    <a:lumMod val="75000"/>
                  </a:schemeClr>
                </a:solidFill>
              </a:rPr>
              <a:t>Computing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 Penpals" panose="02000400000000000000" pitchFamily="50" charset="0"/>
              </a:rPr>
              <a:t>Technology Around 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 Penpals" panose="02000400000000000000" pitchFamily="50" charset="0"/>
              </a:rPr>
              <a:t>Digital Painting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879EE51-95A6-4CB1-A357-FE9E2F45ECF7}"/>
              </a:ext>
            </a:extLst>
          </p:cNvPr>
          <p:cNvSpPr txBox="1"/>
          <p:nvPr/>
        </p:nvSpPr>
        <p:spPr>
          <a:xfrm>
            <a:off x="142929" y="2354595"/>
            <a:ext cx="2992498" cy="830997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rgbClr val="FF0000"/>
                </a:solidFill>
              </a:rPr>
              <a:t>Music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Hey You! Hip Hop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Banana Rap! Rhythm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0235D9-1BEA-4F66-BB09-5FFCFB113C26}"/>
              </a:ext>
            </a:extLst>
          </p:cNvPr>
          <p:cNvSpPr txBox="1"/>
          <p:nvPr/>
        </p:nvSpPr>
        <p:spPr>
          <a:xfrm>
            <a:off x="117620" y="5485057"/>
            <a:ext cx="3062029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rgbClr val="FFFF00"/>
                </a:solidFill>
                <a:latin typeface="Sassoon Penpals" panose="02000400000000000000" pitchFamily="50" charset="0"/>
              </a:rPr>
              <a:t>History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How am I making history? Observing that some things chance and some things stay the same.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605EAE-888B-4B53-9318-0A1A6D4F5F52}"/>
              </a:ext>
            </a:extLst>
          </p:cNvPr>
          <p:cNvSpPr txBox="1"/>
          <p:nvPr/>
        </p:nvSpPr>
        <p:spPr>
          <a:xfrm>
            <a:off x="3213252" y="1847236"/>
            <a:ext cx="2599208" cy="110799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solidFill>
                  <a:srgbClr val="FF00FF"/>
                </a:solidFill>
                <a:latin typeface="Sassoon Penpals" panose="02000400000000000000" pitchFamily="50" charset="0"/>
              </a:rPr>
              <a:t>Phonics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Sassoon Penpals" panose="02000400000000000000" pitchFamily="50" charset="0"/>
              </a:rPr>
              <a:t>Continuing with the Read Write Inc </a:t>
            </a:r>
            <a:r>
              <a:rPr lang="en-US" sz="1600" dirty="0" err="1">
                <a:latin typeface="Sassoon Penpals" panose="02000400000000000000" pitchFamily="50" charset="0"/>
              </a:rPr>
              <a:t>programme</a:t>
            </a:r>
            <a:r>
              <a:rPr lang="en-US" sz="1600" dirty="0">
                <a:latin typeface="Sassoon Penpals" panose="02000400000000000000" pitchFamily="50" charset="0"/>
              </a:rPr>
              <a:t> – progressing on to Set 2 and |Set 3 Sounds</a:t>
            </a:r>
            <a:r>
              <a:rPr lang="en-US" sz="1600" dirty="0">
                <a:solidFill>
                  <a:srgbClr val="FF00FF"/>
                </a:solidFill>
                <a:latin typeface="Sassoon Penpals" panose="02000400000000000000" pitchFamily="50" charset="0"/>
              </a:rPr>
              <a:t>.</a:t>
            </a:r>
            <a:endParaRPr lang="en-GB" sz="1600" dirty="0">
              <a:latin typeface="Sassoon Penpals" panose="02000400000000000000" pitchFamily="50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1735DD-40D3-4ABA-8DBC-39E96C814F4B}"/>
              </a:ext>
            </a:extLst>
          </p:cNvPr>
          <p:cNvSpPr txBox="1"/>
          <p:nvPr/>
        </p:nvSpPr>
        <p:spPr>
          <a:xfrm>
            <a:off x="3249686" y="3277162"/>
            <a:ext cx="2580279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3">
                    <a:lumMod val="50000"/>
                  </a:schemeClr>
                </a:solidFill>
                <a:latin typeface="Sassoon Penpals" panose="02000400000000000000" pitchFamily="50" charset="0"/>
              </a:rPr>
              <a:t>Year One </a:t>
            </a:r>
          </a:p>
          <a:p>
            <a:pPr algn="ctr"/>
            <a:r>
              <a:rPr lang="en-US" sz="3600" b="1" dirty="0">
                <a:solidFill>
                  <a:schemeClr val="accent3">
                    <a:lumMod val="50000"/>
                  </a:schemeClr>
                </a:solidFill>
                <a:latin typeface="Sassoon Penpals" panose="02000400000000000000" pitchFamily="50" charset="0"/>
              </a:rPr>
              <a:t>Autumn Term</a:t>
            </a:r>
            <a:endParaRPr lang="en-GB" sz="3600" b="1" dirty="0">
              <a:solidFill>
                <a:schemeClr val="accent3">
                  <a:lumMod val="50000"/>
                </a:schemeClr>
              </a:solidFill>
              <a:latin typeface="Sassoon Penpals" panose="02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780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1838</TotalTime>
  <Words>261</Words>
  <Application>Microsoft Office PowerPoint</Application>
  <PresentationFormat>On-screen Show (4:3)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Sassoon Penpals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Pupil</dc:creator>
  <cp:lastModifiedBy>Clare Hepworth</cp:lastModifiedBy>
  <cp:revision>74</cp:revision>
  <dcterms:created xsi:type="dcterms:W3CDTF">2019-08-31T14:53:34Z</dcterms:created>
  <dcterms:modified xsi:type="dcterms:W3CDTF">2025-09-08T19:56:28Z</dcterms:modified>
</cp:coreProperties>
</file>