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9" r:id="rId1"/>
  </p:sldMasterIdLst>
  <p:notesMasterIdLst>
    <p:notesMasterId r:id="rId20"/>
  </p:notesMasterIdLst>
  <p:handoutMasterIdLst>
    <p:handoutMasterId r:id="rId21"/>
  </p:handoutMasterIdLst>
  <p:sldIdLst>
    <p:sldId id="270" r:id="rId2"/>
    <p:sldId id="271" r:id="rId3"/>
    <p:sldId id="272" r:id="rId4"/>
    <p:sldId id="273" r:id="rId5"/>
    <p:sldId id="274" r:id="rId6"/>
    <p:sldId id="275" r:id="rId7"/>
    <p:sldId id="287" r:id="rId8"/>
    <p:sldId id="276" r:id="rId9"/>
    <p:sldId id="277" r:id="rId10"/>
    <p:sldId id="278" r:id="rId11"/>
    <p:sldId id="279" r:id="rId12"/>
    <p:sldId id="280" r:id="rId13"/>
    <p:sldId id="281" r:id="rId14"/>
    <p:sldId id="282" r:id="rId15"/>
    <p:sldId id="283" r:id="rId16"/>
    <p:sldId id="284" r:id="rId17"/>
    <p:sldId id="286" r:id="rId18"/>
    <p:sldId id="285" r:id="rId19"/>
  </p:sldIdLst>
  <p:sldSz cx="9144000" cy="6858000" type="screen4x3"/>
  <p:notesSz cx="6797675" cy="9926638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7" userDrawn="1">
          <p15:clr>
            <a:srgbClr val="000000"/>
          </p15:clr>
        </p15:guide>
        <p15:guide id="2" pos="2141" userDrawn="1">
          <p15:clr>
            <a:srgbClr val="000000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270" autoAdjust="0"/>
  </p:normalViewPr>
  <p:slideViewPr>
    <p:cSldViewPr snapToGrid="0">
      <p:cViewPr>
        <p:scale>
          <a:sx n="68" d="100"/>
          <a:sy n="68" d="100"/>
        </p:scale>
        <p:origin x="1446" y="25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 snapToGrid="0">
      <p:cViewPr varScale="1">
        <p:scale>
          <a:sx n="100" d="100"/>
          <a:sy n="100" d="100"/>
        </p:scale>
        <p:origin x="0" y="0"/>
      </p:cViewPr>
      <p:guideLst>
        <p:guide orient="horz" pos="3127"/>
        <p:guide pos="2141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CBB1B2-8479-4332-848D-9E22047715F2}" type="datetimeFigureOut">
              <a:rPr lang="en-GB" smtClean="0"/>
              <a:t>21/02/2023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72B3A13-02C3-4989-BD82-0C416539CF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176593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45659" cy="496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50442" y="0"/>
            <a:ext cx="2945659" cy="496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9428582"/>
            <a:ext cx="2945659" cy="496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50442" y="9428582"/>
            <a:ext cx="2945659" cy="496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</a:pPr>
            <a:fld id="{00000000-1234-1234-1234-123412341234}" type="slidenum">
              <a:rPr lang="en-US" sz="1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Calibri"/>
                <a:buNone/>
              </a:pPr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3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1" name="Google Shape;101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5564081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3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1" name="Google Shape;101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29073931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3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1" name="Google Shape;101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76571648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3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1" name="Google Shape;101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60607124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3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1" name="Google Shape;101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73539961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3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1" name="Google Shape;101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5067783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3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1" name="Google Shape;101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98651449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3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1" name="Google Shape;101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48516298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3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1" name="Google Shape;101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5849991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3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1" name="Google Shape;101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62352736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3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1" name="Google Shape;101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14594057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3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1" name="Google Shape;101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86935994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3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1" name="Google Shape;101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20684047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3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1" name="Google Shape;101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98529929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3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1" name="Google Shape;101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66223626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3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1" name="Google Shape;101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04178220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3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1" name="Google Shape;101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7204467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3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1" name="Google Shape;101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4962264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4"/>
          <p:cNvSpPr txBox="1"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4"/>
          <p:cNvSpPr txBox="1"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ctr"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3200"/>
              <a:buNone/>
              <a:defRPr>
                <a:solidFill>
                  <a:srgbClr val="888888"/>
                </a:solidFill>
              </a:defRPr>
            </a:lvl1pPr>
            <a:lvl2pPr lvl="1" algn="ctr"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29" name="Google Shape;29;p4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" name="Google Shape;30;p4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4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5"/>
          <p:cNvSpPr txBox="1">
            <a:spLocks noGrp="1"/>
          </p:cNvSpPr>
          <p:nvPr>
            <p:ph type="title"/>
          </p:nvPr>
        </p:nvSpPr>
        <p:spPr>
          <a:xfrm rot="5400000">
            <a:off x="4732337" y="2171700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5"/>
          <p:cNvSpPr txBox="1">
            <a:spLocks noGrp="1"/>
          </p:cNvSpPr>
          <p:nvPr>
            <p:ph type="body" idx="1"/>
          </p:nvPr>
        </p:nvSpPr>
        <p:spPr>
          <a:xfrm rot="5400000">
            <a:off x="541338" y="190501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5" name="Google Shape;35;p5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6" name="Google Shape;36;p5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7" name="Google Shape;37;p5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6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0" name="Google Shape;40;p6"/>
          <p:cNvSpPr txBox="1">
            <a:spLocks noGrp="1"/>
          </p:cNvSpPr>
          <p:nvPr>
            <p:ph type="body" idx="1"/>
          </p:nvPr>
        </p:nvSpPr>
        <p:spPr>
          <a:xfrm rot="5400000">
            <a:off x="2309019" y="-251619"/>
            <a:ext cx="4525962" cy="822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1" name="Google Shape;41;p6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6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6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7"/>
          <p:cNvSpPr txBox="1"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2000" b="1"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6" name="Google Shape;46;p7"/>
          <p:cNvSpPr>
            <a:spLocks noGrp="1"/>
          </p:cNvSpPr>
          <p:nvPr>
            <p:ph type="pic" idx="2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7" name="Google Shape;47;p7"/>
          <p:cNvSpPr txBox="1">
            <a:spLocks noGrp="1"/>
          </p:cNvSpPr>
          <p:nvPr>
            <p:ph type="body" idx="1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48" name="Google Shape;48;p7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7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0" name="Google Shape;50;p7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8"/>
          <p:cNvSpPr txBox="1"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2000" b="1"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8"/>
          <p:cNvSpPr txBox="1">
            <a:spLocks noGrp="1"/>
          </p:cNvSpPr>
          <p:nvPr>
            <p:ph type="body"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43180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marL="1371600" lvl="2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marL="2286000" lvl="4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marL="2743200" lvl="5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4" name="Google Shape;54;p8"/>
          <p:cNvSpPr txBox="1">
            <a:spLocks noGrp="1"/>
          </p:cNvSpPr>
          <p:nvPr>
            <p:ph type="body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55" name="Google Shape;55;p8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8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8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9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9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1" name="Google Shape;61;p9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10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10"/>
          <p:cNvSpPr txBox="1"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65" name="Google Shape;65;p10"/>
          <p:cNvSpPr txBox="1">
            <a:spLocks noGrp="1"/>
          </p:cNvSpPr>
          <p:nvPr>
            <p:ph type="body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66" name="Google Shape;66;p10"/>
          <p:cNvSpPr txBox="1">
            <a:spLocks noGrp="1"/>
          </p:cNvSpPr>
          <p:nvPr>
            <p:ph type="body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67" name="Google Shape;67;p10"/>
          <p:cNvSpPr txBox="1">
            <a:spLocks noGrp="1"/>
          </p:cNvSpPr>
          <p:nvPr>
            <p:ph type="body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68" name="Google Shape;68;p10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9" name="Google Shape;69;p10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0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11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1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74" name="Google Shape;74;p11"/>
          <p:cNvSpPr txBox="1">
            <a:spLocks noGrp="1"/>
          </p:cNvSpPr>
          <p:nvPr>
            <p:ph type="body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75" name="Google Shape;75;p11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1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11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2"/>
          <p:cNvSpPr txBox="1"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4000" b="1" cap="none"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0" name="Google Shape;80;p12"/>
          <p:cNvSpPr txBox="1"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marL="914400" lvl="1" indent="-228600" algn="l"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81" name="Google Shape;81;p12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2" name="Google Shape;82;p12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3" name="Google Shape;83;p1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" name="Google Shape;11;p1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318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064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1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3" name="Google Shape;13;p1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4" name="Google Shape;14;p1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15"/>
          <p:cNvSpPr txBox="1">
            <a:spLocks noGrp="1"/>
          </p:cNvSpPr>
          <p:nvPr>
            <p:ph type="ctrTitle"/>
          </p:nvPr>
        </p:nvSpPr>
        <p:spPr>
          <a:xfrm>
            <a:off x="684212" y="1844675"/>
            <a:ext cx="7772400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smtClean="0">
                <a:latin typeface="SassoonPrimaryInfant" pitchFamily="2" charset="0"/>
                <a:cs typeface="Calibri" panose="020F0502020204030204" pitchFamily="34" charset="0"/>
                <a:sym typeface="Comic Sans MS"/>
              </a:rPr>
              <a:t>thin</a:t>
            </a:r>
            <a:endParaRPr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4" name="Google Shape;104;p15"/>
          <p:cNvSpPr/>
          <p:nvPr/>
        </p:nvSpPr>
        <p:spPr>
          <a:xfrm>
            <a:off x="4949938" y="4992466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" name="Google Shape;104;p15"/>
          <p:cNvSpPr/>
          <p:nvPr/>
        </p:nvSpPr>
        <p:spPr>
          <a:xfrm>
            <a:off x="6191713" y="4992466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23557" y="520505"/>
            <a:ext cx="133643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smtClean="0">
                <a:latin typeface="SassoonPrimaryInfant" pitchFamily="2" charset="0"/>
              </a:rPr>
              <a:t>1.6</a:t>
            </a:r>
            <a:endParaRPr lang="en-GB" sz="1600" dirty="0">
              <a:latin typeface="SassoonPrimaryInfant" pitchFamily="2" charset="0"/>
            </a:endParaRPr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2000189" y="4874843"/>
            <a:ext cx="2823140" cy="14067"/>
          </a:xfrm>
          <a:prstGeom prst="line">
            <a:avLst/>
          </a:prstGeom>
          <a:ln w="2222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940014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15"/>
          <p:cNvSpPr txBox="1">
            <a:spLocks noGrp="1"/>
          </p:cNvSpPr>
          <p:nvPr>
            <p:ph type="ctrTitle"/>
          </p:nvPr>
        </p:nvSpPr>
        <p:spPr>
          <a:xfrm>
            <a:off x="684212" y="1844675"/>
            <a:ext cx="7772400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smtClean="0">
                <a:latin typeface="SassoonPrimaryInfant" pitchFamily="2" charset="0"/>
                <a:cs typeface="Calibri" panose="020F0502020204030204" pitchFamily="34" charset="0"/>
                <a:sym typeface="Comic Sans MS"/>
              </a:rPr>
              <a:t>thic</a:t>
            </a:r>
            <a:r>
              <a:rPr lang="en-US" sz="30000" smtClean="0">
                <a:latin typeface="Calibri" panose="020F0502020204030204" pitchFamily="34" charset="0"/>
                <a:cs typeface="Calibri" panose="020F0502020204030204" pitchFamily="34" charset="0"/>
                <a:sym typeface="Comic Sans MS"/>
              </a:rPr>
              <a:t>k</a:t>
            </a:r>
            <a:endParaRPr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4" name="Google Shape;104;p15"/>
          <p:cNvSpPr/>
          <p:nvPr/>
        </p:nvSpPr>
        <p:spPr>
          <a:xfrm>
            <a:off x="4232486" y="4535266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23557" y="520505"/>
            <a:ext cx="133643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smtClean="0">
                <a:latin typeface="SassoonPrimaryInfant" pitchFamily="2" charset="0"/>
              </a:rPr>
              <a:t>1.6</a:t>
            </a:r>
            <a:endParaRPr lang="en-GB" sz="1600" dirty="0">
              <a:latin typeface="SassoonPrimaryInfant" pitchFamily="2" charset="0"/>
            </a:endParaRPr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1184263" y="4790437"/>
            <a:ext cx="2823140" cy="14067"/>
          </a:xfrm>
          <a:prstGeom prst="line">
            <a:avLst/>
          </a:prstGeom>
          <a:ln w="2222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 flipV="1">
            <a:off x="5371969" y="4804504"/>
            <a:ext cx="2823140" cy="14067"/>
          </a:xfrm>
          <a:prstGeom prst="line">
            <a:avLst/>
          </a:prstGeom>
          <a:ln w="2222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22563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15"/>
          <p:cNvSpPr txBox="1">
            <a:spLocks noGrp="1"/>
          </p:cNvSpPr>
          <p:nvPr>
            <p:ph type="ctrTitle"/>
          </p:nvPr>
        </p:nvSpPr>
        <p:spPr>
          <a:xfrm>
            <a:off x="684212" y="1844675"/>
            <a:ext cx="7772400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smtClean="0">
                <a:latin typeface="SassoonPrimaryInfant" pitchFamily="2" charset="0"/>
                <a:cs typeface="Calibri" panose="020F0502020204030204" pitchFamily="34" charset="0"/>
                <a:sym typeface="Comic Sans MS"/>
              </a:rPr>
              <a:t>this</a:t>
            </a:r>
            <a:endParaRPr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4" name="Google Shape;104;p15"/>
          <p:cNvSpPr/>
          <p:nvPr/>
        </p:nvSpPr>
        <p:spPr>
          <a:xfrm>
            <a:off x="5118750" y="4535266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23557" y="520505"/>
            <a:ext cx="133643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smtClean="0">
                <a:latin typeface="SassoonPrimaryInfant" pitchFamily="2" charset="0"/>
              </a:rPr>
              <a:t>1.6</a:t>
            </a:r>
            <a:endParaRPr lang="en-GB" sz="1600" dirty="0">
              <a:latin typeface="SassoonPrimaryInfant" pitchFamily="2" charset="0"/>
            </a:endParaRPr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2140866" y="4832641"/>
            <a:ext cx="2823140" cy="14067"/>
          </a:xfrm>
          <a:prstGeom prst="line">
            <a:avLst/>
          </a:prstGeom>
          <a:ln w="2222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" name="Google Shape;104;p15"/>
          <p:cNvSpPr/>
          <p:nvPr/>
        </p:nvSpPr>
        <p:spPr>
          <a:xfrm>
            <a:off x="6187894" y="4535266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411275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15"/>
          <p:cNvSpPr txBox="1">
            <a:spLocks noGrp="1"/>
          </p:cNvSpPr>
          <p:nvPr>
            <p:ph type="ctrTitle"/>
          </p:nvPr>
        </p:nvSpPr>
        <p:spPr>
          <a:xfrm>
            <a:off x="684212" y="1844675"/>
            <a:ext cx="7772400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smtClean="0">
                <a:latin typeface="SassoonPrimaryInfant" pitchFamily="2" charset="0"/>
                <a:cs typeface="Calibri" panose="020F0502020204030204" pitchFamily="34" charset="0"/>
                <a:sym typeface="Comic Sans MS"/>
              </a:rPr>
              <a:t>zap</a:t>
            </a:r>
            <a:endParaRPr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4" name="Google Shape;104;p15"/>
          <p:cNvSpPr/>
          <p:nvPr/>
        </p:nvSpPr>
        <p:spPr>
          <a:xfrm>
            <a:off x="3916264" y="5449666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23557" y="520505"/>
            <a:ext cx="133643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smtClean="0">
                <a:latin typeface="SassoonPrimaryInfant" pitchFamily="2" charset="0"/>
              </a:rPr>
              <a:t>1.6</a:t>
            </a:r>
            <a:endParaRPr lang="en-GB" sz="1600" dirty="0">
              <a:latin typeface="SassoonPrimaryInfant" pitchFamily="2" charset="0"/>
            </a:endParaRPr>
          </a:p>
        </p:txBody>
      </p:sp>
      <p:sp>
        <p:nvSpPr>
          <p:cNvPr id="9" name="Google Shape;104;p15"/>
          <p:cNvSpPr/>
          <p:nvPr/>
        </p:nvSpPr>
        <p:spPr>
          <a:xfrm>
            <a:off x="5259427" y="5449666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" name="Google Shape;104;p15"/>
          <p:cNvSpPr/>
          <p:nvPr/>
        </p:nvSpPr>
        <p:spPr>
          <a:xfrm>
            <a:off x="2296135" y="5449666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168087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15"/>
          <p:cNvSpPr txBox="1">
            <a:spLocks noGrp="1"/>
          </p:cNvSpPr>
          <p:nvPr>
            <p:ph type="ctrTitle"/>
          </p:nvPr>
        </p:nvSpPr>
        <p:spPr>
          <a:xfrm>
            <a:off x="684212" y="1844675"/>
            <a:ext cx="7772400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smtClean="0">
                <a:latin typeface="SassoonPrimaryInfant" pitchFamily="2" charset="0"/>
                <a:cs typeface="Calibri" panose="020F0502020204030204" pitchFamily="34" charset="0"/>
                <a:sym typeface="Comic Sans MS"/>
              </a:rPr>
              <a:t>zip</a:t>
            </a:r>
            <a:endParaRPr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4" name="Google Shape;104;p15"/>
          <p:cNvSpPr/>
          <p:nvPr/>
        </p:nvSpPr>
        <p:spPr>
          <a:xfrm>
            <a:off x="3916264" y="5449666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23557" y="520505"/>
            <a:ext cx="133643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smtClean="0">
                <a:latin typeface="SassoonPrimaryInfant" pitchFamily="2" charset="0"/>
              </a:rPr>
              <a:t>1.6</a:t>
            </a:r>
            <a:endParaRPr lang="en-GB" sz="1600" dirty="0">
              <a:latin typeface="SassoonPrimaryInfant" pitchFamily="2" charset="0"/>
            </a:endParaRPr>
          </a:p>
        </p:txBody>
      </p:sp>
      <p:sp>
        <p:nvSpPr>
          <p:cNvPr id="9" name="Google Shape;104;p15"/>
          <p:cNvSpPr/>
          <p:nvPr/>
        </p:nvSpPr>
        <p:spPr>
          <a:xfrm>
            <a:off x="5259427" y="5449666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" name="Google Shape;104;p15"/>
          <p:cNvSpPr/>
          <p:nvPr/>
        </p:nvSpPr>
        <p:spPr>
          <a:xfrm>
            <a:off x="2573101" y="5449666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308565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15"/>
          <p:cNvSpPr txBox="1">
            <a:spLocks noGrp="1"/>
          </p:cNvSpPr>
          <p:nvPr>
            <p:ph type="ctrTitle"/>
          </p:nvPr>
        </p:nvSpPr>
        <p:spPr>
          <a:xfrm>
            <a:off x="684212" y="1844675"/>
            <a:ext cx="7772400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smtClean="0">
                <a:latin typeface="SassoonPrimaryInfant" pitchFamily="2" charset="0"/>
                <a:cs typeface="Calibri" panose="020F0502020204030204" pitchFamily="34" charset="0"/>
                <a:sym typeface="Comic Sans MS"/>
              </a:rPr>
              <a:t>chin</a:t>
            </a:r>
            <a:endParaRPr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4" name="Google Shape;104;p15"/>
          <p:cNvSpPr/>
          <p:nvPr/>
        </p:nvSpPr>
        <p:spPr>
          <a:xfrm>
            <a:off x="5112018" y="4535266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23557" y="520505"/>
            <a:ext cx="133643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smtClean="0">
                <a:latin typeface="SassoonPrimaryInfant" pitchFamily="2" charset="0"/>
              </a:rPr>
              <a:t>1.6</a:t>
            </a:r>
            <a:endParaRPr lang="en-GB" sz="1600" dirty="0">
              <a:latin typeface="SassoonPrimaryInfant" pitchFamily="2" charset="0"/>
            </a:endParaRPr>
          </a:p>
        </p:txBody>
      </p:sp>
      <p:sp>
        <p:nvSpPr>
          <p:cNvPr id="9" name="Google Shape;104;p15"/>
          <p:cNvSpPr/>
          <p:nvPr/>
        </p:nvSpPr>
        <p:spPr>
          <a:xfrm>
            <a:off x="6371378" y="4521199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1943918" y="4978399"/>
            <a:ext cx="2823140" cy="14067"/>
          </a:xfrm>
          <a:prstGeom prst="line">
            <a:avLst/>
          </a:prstGeom>
          <a:ln w="2222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06822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15"/>
          <p:cNvSpPr txBox="1">
            <a:spLocks noGrp="1"/>
          </p:cNvSpPr>
          <p:nvPr>
            <p:ph type="ctrTitle"/>
          </p:nvPr>
        </p:nvSpPr>
        <p:spPr>
          <a:xfrm>
            <a:off x="684212" y="1844675"/>
            <a:ext cx="7772400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smtClean="0">
                <a:latin typeface="SassoonPrimaryInfant" pitchFamily="2" charset="0"/>
                <a:cs typeface="Calibri" panose="020F0502020204030204" pitchFamily="34" charset="0"/>
                <a:sym typeface="Comic Sans MS"/>
              </a:rPr>
              <a:t>chop</a:t>
            </a:r>
            <a:endParaRPr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4" name="Google Shape;104;p15"/>
          <p:cNvSpPr/>
          <p:nvPr/>
        </p:nvSpPr>
        <p:spPr>
          <a:xfrm>
            <a:off x="4950239" y="5316023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23557" y="520505"/>
            <a:ext cx="133643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smtClean="0">
                <a:latin typeface="SassoonPrimaryInfant" pitchFamily="2" charset="0"/>
              </a:rPr>
              <a:t>1.6</a:t>
            </a:r>
            <a:endParaRPr lang="en-GB" sz="1600" dirty="0">
              <a:latin typeface="SassoonPrimaryInfant" pitchFamily="2" charset="0"/>
            </a:endParaRPr>
          </a:p>
        </p:txBody>
      </p:sp>
      <p:sp>
        <p:nvSpPr>
          <p:cNvPr id="9" name="Google Shape;104;p15"/>
          <p:cNvSpPr/>
          <p:nvPr/>
        </p:nvSpPr>
        <p:spPr>
          <a:xfrm>
            <a:off x="6244769" y="5316023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1395278" y="5729455"/>
            <a:ext cx="2823140" cy="14067"/>
          </a:xfrm>
          <a:prstGeom prst="line">
            <a:avLst/>
          </a:prstGeom>
          <a:ln w="2222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884271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15"/>
          <p:cNvSpPr txBox="1">
            <a:spLocks noGrp="1"/>
          </p:cNvSpPr>
          <p:nvPr>
            <p:ph type="ctrTitle"/>
          </p:nvPr>
        </p:nvSpPr>
        <p:spPr>
          <a:xfrm>
            <a:off x="684212" y="1844675"/>
            <a:ext cx="7772400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smtClean="0">
                <a:latin typeface="SassoonPrimaryInfant" pitchFamily="2" charset="0"/>
                <a:cs typeface="Calibri" panose="020F0502020204030204" pitchFamily="34" charset="0"/>
                <a:sym typeface="Comic Sans MS"/>
              </a:rPr>
              <a:t>chat</a:t>
            </a:r>
            <a:endParaRPr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4" name="Google Shape;104;p15"/>
          <p:cNvSpPr/>
          <p:nvPr/>
        </p:nvSpPr>
        <p:spPr>
          <a:xfrm>
            <a:off x="5358202" y="4535266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23557" y="520505"/>
            <a:ext cx="133643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smtClean="0">
                <a:latin typeface="SassoonPrimaryInfant" pitchFamily="2" charset="0"/>
              </a:rPr>
              <a:t>1.6</a:t>
            </a:r>
            <a:endParaRPr lang="en-GB" sz="1600" dirty="0">
              <a:latin typeface="SassoonPrimaryInfant" pitchFamily="2" charset="0"/>
            </a:endParaRPr>
          </a:p>
        </p:txBody>
      </p:sp>
      <p:sp>
        <p:nvSpPr>
          <p:cNvPr id="9" name="Google Shape;104;p15"/>
          <p:cNvSpPr/>
          <p:nvPr/>
        </p:nvSpPr>
        <p:spPr>
          <a:xfrm>
            <a:off x="6863747" y="4521199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1943918" y="4978399"/>
            <a:ext cx="2823140" cy="14067"/>
          </a:xfrm>
          <a:prstGeom prst="line">
            <a:avLst/>
          </a:prstGeom>
          <a:ln w="2222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934850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15"/>
          <p:cNvSpPr txBox="1">
            <a:spLocks noGrp="1"/>
          </p:cNvSpPr>
          <p:nvPr>
            <p:ph type="ctrTitle"/>
          </p:nvPr>
        </p:nvSpPr>
        <p:spPr>
          <a:xfrm>
            <a:off x="684212" y="1844675"/>
            <a:ext cx="7772400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smtClean="0">
                <a:latin typeface="SassoonPrimaryInfant" pitchFamily="2" charset="0"/>
                <a:cs typeface="Calibri" panose="020F0502020204030204" pitchFamily="34" charset="0"/>
                <a:sym typeface="Comic Sans MS"/>
              </a:rPr>
              <a:t>quiz</a:t>
            </a:r>
            <a:endParaRPr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4" name="Google Shape;104;p15"/>
          <p:cNvSpPr/>
          <p:nvPr/>
        </p:nvSpPr>
        <p:spPr>
          <a:xfrm>
            <a:off x="5358202" y="4535266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23557" y="520505"/>
            <a:ext cx="133643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smtClean="0">
                <a:latin typeface="SassoonPrimaryInfant" pitchFamily="2" charset="0"/>
              </a:rPr>
              <a:t>1.6</a:t>
            </a:r>
            <a:endParaRPr lang="en-GB" sz="1600" dirty="0">
              <a:latin typeface="SassoonPrimaryInfant" pitchFamily="2" charset="0"/>
            </a:endParaRPr>
          </a:p>
        </p:txBody>
      </p:sp>
      <p:sp>
        <p:nvSpPr>
          <p:cNvPr id="9" name="Google Shape;104;p15"/>
          <p:cNvSpPr/>
          <p:nvPr/>
        </p:nvSpPr>
        <p:spPr>
          <a:xfrm>
            <a:off x="6475597" y="4535266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2139390" y="5449666"/>
            <a:ext cx="2823140" cy="14067"/>
          </a:xfrm>
          <a:prstGeom prst="line">
            <a:avLst/>
          </a:prstGeom>
          <a:ln w="2222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525391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15"/>
          <p:cNvSpPr txBox="1">
            <a:spLocks noGrp="1"/>
          </p:cNvSpPr>
          <p:nvPr>
            <p:ph type="ctrTitle"/>
          </p:nvPr>
        </p:nvSpPr>
        <p:spPr>
          <a:xfrm>
            <a:off x="684212" y="1844675"/>
            <a:ext cx="7772400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smtClean="0">
                <a:latin typeface="SassoonPrimaryInfant" pitchFamily="2" charset="0"/>
                <a:cs typeface="Calibri" panose="020F0502020204030204" pitchFamily="34" charset="0"/>
                <a:sym typeface="Comic Sans MS"/>
              </a:rPr>
              <a:t>quit</a:t>
            </a:r>
            <a:endParaRPr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4" name="Google Shape;104;p15"/>
          <p:cNvSpPr/>
          <p:nvPr/>
        </p:nvSpPr>
        <p:spPr>
          <a:xfrm>
            <a:off x="5527014" y="4535266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23557" y="520505"/>
            <a:ext cx="133643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smtClean="0">
                <a:latin typeface="SassoonPrimaryInfant" pitchFamily="2" charset="0"/>
              </a:rPr>
              <a:t>1.6</a:t>
            </a:r>
            <a:endParaRPr lang="en-GB" sz="1600" dirty="0">
              <a:latin typeface="SassoonPrimaryInfant" pitchFamily="2" charset="0"/>
            </a:endParaRPr>
          </a:p>
        </p:txBody>
      </p:sp>
      <p:sp>
        <p:nvSpPr>
          <p:cNvPr id="9" name="Google Shape;104;p15"/>
          <p:cNvSpPr/>
          <p:nvPr/>
        </p:nvSpPr>
        <p:spPr>
          <a:xfrm>
            <a:off x="6668274" y="4535266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2139390" y="5449666"/>
            <a:ext cx="2823140" cy="14067"/>
          </a:xfrm>
          <a:prstGeom prst="line">
            <a:avLst/>
          </a:prstGeom>
          <a:ln w="2222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956703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15"/>
          <p:cNvSpPr txBox="1">
            <a:spLocks noGrp="1"/>
          </p:cNvSpPr>
          <p:nvPr>
            <p:ph type="ctrTitle"/>
          </p:nvPr>
        </p:nvSpPr>
        <p:spPr>
          <a:xfrm>
            <a:off x="684212" y="1844675"/>
            <a:ext cx="7772400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smtClean="0">
                <a:latin typeface="SassoonPrimaryInfant" pitchFamily="2" charset="0"/>
                <a:cs typeface="Calibri" panose="020F0502020204030204" pitchFamily="34" charset="0"/>
                <a:sym typeface="Comic Sans MS"/>
              </a:rPr>
              <a:t>fox</a:t>
            </a:r>
            <a:endParaRPr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4" name="Google Shape;104;p15"/>
          <p:cNvSpPr/>
          <p:nvPr/>
        </p:nvSpPr>
        <p:spPr>
          <a:xfrm>
            <a:off x="3894877" y="5449666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23557" y="520505"/>
            <a:ext cx="133643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smtClean="0">
                <a:latin typeface="SassoonPrimaryInfant" pitchFamily="2" charset="0"/>
              </a:rPr>
              <a:t>1.6</a:t>
            </a:r>
            <a:endParaRPr lang="en-GB" sz="1600" dirty="0">
              <a:latin typeface="SassoonPrimaryInfant" pitchFamily="2" charset="0"/>
            </a:endParaRPr>
          </a:p>
        </p:txBody>
      </p:sp>
      <p:sp>
        <p:nvSpPr>
          <p:cNvPr id="9" name="Google Shape;104;p15"/>
          <p:cNvSpPr/>
          <p:nvPr/>
        </p:nvSpPr>
        <p:spPr>
          <a:xfrm>
            <a:off x="5627265" y="5449666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" name="Google Shape;104;p15"/>
          <p:cNvSpPr/>
          <p:nvPr/>
        </p:nvSpPr>
        <p:spPr>
          <a:xfrm>
            <a:off x="2035881" y="5449666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8227212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15"/>
          <p:cNvSpPr txBox="1">
            <a:spLocks noGrp="1"/>
          </p:cNvSpPr>
          <p:nvPr>
            <p:ph type="ctrTitle"/>
          </p:nvPr>
        </p:nvSpPr>
        <p:spPr>
          <a:xfrm>
            <a:off x="684212" y="1844675"/>
            <a:ext cx="7772400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>
                <a:latin typeface="SassoonPrimaryInfant" pitchFamily="2" charset="0"/>
                <a:cs typeface="Calibri" panose="020F0502020204030204" pitchFamily="34" charset="0"/>
                <a:sym typeface="Comic Sans MS"/>
              </a:rPr>
              <a:t>b</a:t>
            </a:r>
            <a:r>
              <a:rPr lang="en-US" sz="30000" smtClean="0">
                <a:latin typeface="SassoonPrimaryInfant" pitchFamily="2" charset="0"/>
                <a:cs typeface="Calibri" panose="020F0502020204030204" pitchFamily="34" charset="0"/>
                <a:sym typeface="Comic Sans MS"/>
              </a:rPr>
              <a:t>ox</a:t>
            </a:r>
            <a:endParaRPr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4" name="Google Shape;104;p15"/>
          <p:cNvSpPr/>
          <p:nvPr/>
        </p:nvSpPr>
        <p:spPr>
          <a:xfrm>
            <a:off x="4274705" y="4661875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23557" y="520505"/>
            <a:ext cx="133643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smtClean="0">
                <a:latin typeface="SassoonPrimaryInfant" pitchFamily="2" charset="0"/>
              </a:rPr>
              <a:t>1.6</a:t>
            </a:r>
            <a:endParaRPr lang="en-GB" sz="1600" dirty="0">
              <a:latin typeface="SassoonPrimaryInfant" pitchFamily="2" charset="0"/>
            </a:endParaRPr>
          </a:p>
        </p:txBody>
      </p:sp>
      <p:sp>
        <p:nvSpPr>
          <p:cNvPr id="9" name="Google Shape;104;p15"/>
          <p:cNvSpPr/>
          <p:nvPr/>
        </p:nvSpPr>
        <p:spPr>
          <a:xfrm>
            <a:off x="6056329" y="4661875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" name="Google Shape;104;p15"/>
          <p:cNvSpPr/>
          <p:nvPr/>
        </p:nvSpPr>
        <p:spPr>
          <a:xfrm>
            <a:off x="2345370" y="4661875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8157051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15"/>
          <p:cNvSpPr txBox="1">
            <a:spLocks noGrp="1"/>
          </p:cNvSpPr>
          <p:nvPr>
            <p:ph type="ctrTitle"/>
          </p:nvPr>
        </p:nvSpPr>
        <p:spPr>
          <a:xfrm>
            <a:off x="684212" y="1844675"/>
            <a:ext cx="7772400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smtClean="0">
                <a:latin typeface="SassoonPrimaryInfant" pitchFamily="2" charset="0"/>
                <a:cs typeface="Calibri" panose="020F0502020204030204" pitchFamily="34" charset="0"/>
                <a:sym typeface="Comic Sans MS"/>
              </a:rPr>
              <a:t>fix</a:t>
            </a:r>
            <a:endParaRPr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4" name="Google Shape;104;p15"/>
          <p:cNvSpPr/>
          <p:nvPr/>
        </p:nvSpPr>
        <p:spPr>
          <a:xfrm>
            <a:off x="3965215" y="5393395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23557" y="520505"/>
            <a:ext cx="133643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smtClean="0">
                <a:latin typeface="SassoonPrimaryInfant" pitchFamily="2" charset="0"/>
              </a:rPr>
              <a:t>1.6</a:t>
            </a:r>
            <a:endParaRPr lang="en-GB" sz="1600" dirty="0">
              <a:latin typeface="SassoonPrimaryInfant" pitchFamily="2" charset="0"/>
            </a:endParaRPr>
          </a:p>
        </p:txBody>
      </p:sp>
      <p:sp>
        <p:nvSpPr>
          <p:cNvPr id="9" name="Google Shape;104;p15"/>
          <p:cNvSpPr/>
          <p:nvPr/>
        </p:nvSpPr>
        <p:spPr>
          <a:xfrm>
            <a:off x="5268538" y="5393395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" name="Google Shape;104;p15"/>
          <p:cNvSpPr/>
          <p:nvPr/>
        </p:nvSpPr>
        <p:spPr>
          <a:xfrm>
            <a:off x="2493081" y="5393395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7837696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15"/>
          <p:cNvSpPr txBox="1">
            <a:spLocks noGrp="1"/>
          </p:cNvSpPr>
          <p:nvPr>
            <p:ph type="ctrTitle"/>
          </p:nvPr>
        </p:nvSpPr>
        <p:spPr>
          <a:xfrm>
            <a:off x="684212" y="1844675"/>
            <a:ext cx="7772400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>
                <a:latin typeface="SassoonPrimaryInfant" pitchFamily="2" charset="0"/>
                <a:cs typeface="Calibri" panose="020F0502020204030204" pitchFamily="34" charset="0"/>
                <a:sym typeface="Comic Sans MS"/>
              </a:rPr>
              <a:t>s</a:t>
            </a:r>
            <a:r>
              <a:rPr lang="en-US" sz="30000" smtClean="0">
                <a:latin typeface="SassoonPrimaryInfant" pitchFamily="2" charset="0"/>
                <a:cs typeface="Calibri" panose="020F0502020204030204" pitchFamily="34" charset="0"/>
                <a:sym typeface="Comic Sans MS"/>
              </a:rPr>
              <a:t>ix</a:t>
            </a:r>
            <a:endParaRPr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4" name="Google Shape;104;p15"/>
          <p:cNvSpPr/>
          <p:nvPr/>
        </p:nvSpPr>
        <p:spPr>
          <a:xfrm>
            <a:off x="4113212" y="4535266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23557" y="520505"/>
            <a:ext cx="133643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smtClean="0">
                <a:latin typeface="SassoonPrimaryInfant" pitchFamily="2" charset="0"/>
              </a:rPr>
              <a:t>1.6</a:t>
            </a:r>
            <a:endParaRPr lang="en-GB" sz="1600" dirty="0">
              <a:latin typeface="SassoonPrimaryInfant" pitchFamily="2" charset="0"/>
            </a:endParaRPr>
          </a:p>
        </p:txBody>
      </p:sp>
      <p:sp>
        <p:nvSpPr>
          <p:cNvPr id="9" name="Google Shape;104;p15"/>
          <p:cNvSpPr/>
          <p:nvPr/>
        </p:nvSpPr>
        <p:spPr>
          <a:xfrm>
            <a:off x="5370070" y="4535266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" name="Google Shape;104;p15"/>
          <p:cNvSpPr/>
          <p:nvPr/>
        </p:nvSpPr>
        <p:spPr>
          <a:xfrm>
            <a:off x="2856354" y="4535266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003667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15"/>
          <p:cNvSpPr txBox="1">
            <a:spLocks noGrp="1"/>
          </p:cNvSpPr>
          <p:nvPr>
            <p:ph type="ctrTitle"/>
          </p:nvPr>
        </p:nvSpPr>
        <p:spPr>
          <a:xfrm>
            <a:off x="684212" y="1844675"/>
            <a:ext cx="7772400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smtClean="0">
                <a:latin typeface="SassoonPrimaryInfant" pitchFamily="2" charset="0"/>
                <a:cs typeface="Calibri" panose="020F0502020204030204" pitchFamily="34" charset="0"/>
                <a:sym typeface="Comic Sans MS"/>
              </a:rPr>
              <a:t>sing</a:t>
            </a:r>
            <a:endParaRPr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4" name="Google Shape;104;p15"/>
          <p:cNvSpPr/>
          <p:nvPr/>
        </p:nvSpPr>
        <p:spPr>
          <a:xfrm>
            <a:off x="2818984" y="4992466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23557" y="520505"/>
            <a:ext cx="133643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smtClean="0">
                <a:latin typeface="SassoonPrimaryInfant" pitchFamily="2" charset="0"/>
              </a:rPr>
              <a:t>1.6</a:t>
            </a:r>
            <a:endParaRPr lang="en-GB" sz="1600" dirty="0">
              <a:latin typeface="SassoonPrimaryInfant" pitchFamily="2" charset="0"/>
            </a:endParaRPr>
          </a:p>
        </p:txBody>
      </p:sp>
      <p:sp>
        <p:nvSpPr>
          <p:cNvPr id="7" name="Google Shape;104;p15"/>
          <p:cNvSpPr/>
          <p:nvPr/>
        </p:nvSpPr>
        <p:spPr>
          <a:xfrm>
            <a:off x="1659988" y="4992466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4235476" y="5562207"/>
            <a:ext cx="2823140" cy="14067"/>
          </a:xfrm>
          <a:prstGeom prst="line">
            <a:avLst/>
          </a:prstGeom>
          <a:ln w="2222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99062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15"/>
          <p:cNvSpPr txBox="1">
            <a:spLocks noGrp="1"/>
          </p:cNvSpPr>
          <p:nvPr>
            <p:ph type="ctrTitle"/>
          </p:nvPr>
        </p:nvSpPr>
        <p:spPr>
          <a:xfrm>
            <a:off x="684211" y="1844675"/>
            <a:ext cx="8122163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smtClean="0">
                <a:latin typeface="SassoonPrimaryInfant" pitchFamily="2" charset="0"/>
                <a:cs typeface="Calibri" panose="020F0502020204030204" pitchFamily="34" charset="0"/>
                <a:sym typeface="Comic Sans MS"/>
              </a:rPr>
              <a:t>bang</a:t>
            </a:r>
            <a:endParaRPr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4" name="Google Shape;104;p15"/>
          <p:cNvSpPr/>
          <p:nvPr/>
        </p:nvSpPr>
        <p:spPr>
          <a:xfrm>
            <a:off x="3524507" y="4992466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23557" y="520505"/>
            <a:ext cx="133643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smtClean="0">
                <a:latin typeface="SassoonPrimaryInfant" pitchFamily="2" charset="0"/>
              </a:rPr>
              <a:t>1.6</a:t>
            </a:r>
            <a:endParaRPr lang="en-GB" sz="1600" dirty="0">
              <a:latin typeface="SassoonPrimaryInfant" pitchFamily="2" charset="0"/>
            </a:endParaRPr>
          </a:p>
        </p:txBody>
      </p:sp>
      <p:sp>
        <p:nvSpPr>
          <p:cNvPr id="7" name="Google Shape;104;p15"/>
          <p:cNvSpPr/>
          <p:nvPr/>
        </p:nvSpPr>
        <p:spPr>
          <a:xfrm>
            <a:off x="1364566" y="4992466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5389027" y="5590342"/>
            <a:ext cx="2823140" cy="14067"/>
          </a:xfrm>
          <a:prstGeom prst="line">
            <a:avLst/>
          </a:prstGeom>
          <a:ln w="2222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2270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15"/>
          <p:cNvSpPr txBox="1">
            <a:spLocks noGrp="1"/>
          </p:cNvSpPr>
          <p:nvPr>
            <p:ph type="ctrTitle"/>
          </p:nvPr>
        </p:nvSpPr>
        <p:spPr>
          <a:xfrm>
            <a:off x="684211" y="1844675"/>
            <a:ext cx="8122163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smtClean="0">
                <a:latin typeface="SassoonPrimaryInfant" pitchFamily="2" charset="0"/>
                <a:cs typeface="Calibri" panose="020F0502020204030204" pitchFamily="34" charset="0"/>
                <a:sym typeface="Comic Sans MS"/>
              </a:rPr>
              <a:t>thing</a:t>
            </a:r>
            <a:endParaRPr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4" name="Google Shape;104;p15"/>
          <p:cNvSpPr/>
          <p:nvPr/>
        </p:nvSpPr>
        <p:spPr>
          <a:xfrm>
            <a:off x="4143486" y="4992466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23557" y="520505"/>
            <a:ext cx="133643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smtClean="0">
                <a:latin typeface="SassoonPrimaryInfant" pitchFamily="2" charset="0"/>
              </a:rPr>
              <a:t>1.6</a:t>
            </a:r>
            <a:endParaRPr lang="en-GB" sz="1600" dirty="0">
              <a:latin typeface="SassoonPrimaryInfant" pitchFamily="2" charset="0"/>
            </a:endParaRPr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1154651" y="5604410"/>
            <a:ext cx="2823140" cy="14067"/>
          </a:xfrm>
          <a:prstGeom prst="line">
            <a:avLst/>
          </a:prstGeom>
          <a:ln w="2222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V="1">
            <a:off x="5541426" y="5618477"/>
            <a:ext cx="2823140" cy="14067"/>
          </a:xfrm>
          <a:prstGeom prst="line">
            <a:avLst/>
          </a:prstGeom>
          <a:ln w="2222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148521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15"/>
          <p:cNvSpPr txBox="1">
            <a:spLocks noGrp="1"/>
          </p:cNvSpPr>
          <p:nvPr>
            <p:ph type="ctrTitle"/>
          </p:nvPr>
        </p:nvSpPr>
        <p:spPr>
          <a:xfrm>
            <a:off x="684211" y="1844675"/>
            <a:ext cx="8122163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smtClean="0">
                <a:latin typeface="SassoonPrimaryInfant" pitchFamily="2" charset="0"/>
                <a:cs typeface="Calibri" panose="020F0502020204030204" pitchFamily="34" charset="0"/>
                <a:sym typeface="Comic Sans MS"/>
              </a:rPr>
              <a:t>wing</a:t>
            </a:r>
            <a:endParaRPr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4" name="Google Shape;104;p15"/>
          <p:cNvSpPr/>
          <p:nvPr/>
        </p:nvSpPr>
        <p:spPr>
          <a:xfrm>
            <a:off x="3524507" y="4992466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23557" y="520505"/>
            <a:ext cx="133643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smtClean="0">
                <a:latin typeface="SassoonPrimaryInfant" pitchFamily="2" charset="0"/>
              </a:rPr>
              <a:t>1.6</a:t>
            </a:r>
            <a:endParaRPr lang="en-GB" sz="1600" dirty="0">
              <a:latin typeface="SassoonPrimaryInfant" pitchFamily="2" charset="0"/>
            </a:endParaRPr>
          </a:p>
        </p:txBody>
      </p:sp>
      <p:sp>
        <p:nvSpPr>
          <p:cNvPr id="7" name="Google Shape;104;p15"/>
          <p:cNvSpPr/>
          <p:nvPr/>
        </p:nvSpPr>
        <p:spPr>
          <a:xfrm>
            <a:off x="1364566" y="4992466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5389027" y="5590342"/>
            <a:ext cx="2823140" cy="14067"/>
          </a:xfrm>
          <a:prstGeom prst="line">
            <a:avLst/>
          </a:prstGeom>
          <a:ln w="2222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66133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29808</TotalTime>
  <Words>36</Words>
  <Application>Microsoft Office PowerPoint</Application>
  <PresentationFormat>On-screen Show (4:3)</PresentationFormat>
  <Paragraphs>36</Paragraphs>
  <Slides>18</Slides>
  <Notes>18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3" baseType="lpstr">
      <vt:lpstr>Arial</vt:lpstr>
      <vt:lpstr>Calibri</vt:lpstr>
      <vt:lpstr>Comic Sans MS</vt:lpstr>
      <vt:lpstr>SassoonPrimaryInfant</vt:lpstr>
      <vt:lpstr>Office Theme</vt:lpstr>
      <vt:lpstr>thin</vt:lpstr>
      <vt:lpstr>thick</vt:lpstr>
      <vt:lpstr>this</vt:lpstr>
      <vt:lpstr>zap</vt:lpstr>
      <vt:lpstr>zip</vt:lpstr>
      <vt:lpstr>chin</vt:lpstr>
      <vt:lpstr>chop</vt:lpstr>
      <vt:lpstr>chat</vt:lpstr>
      <vt:lpstr>quiz</vt:lpstr>
      <vt:lpstr>quit</vt:lpstr>
      <vt:lpstr>fox</vt:lpstr>
      <vt:lpstr>box</vt:lpstr>
      <vt:lpstr>fix</vt:lpstr>
      <vt:lpstr>six</vt:lpstr>
      <vt:lpstr>sing</vt:lpstr>
      <vt:lpstr>bang</vt:lpstr>
      <vt:lpstr>thing</vt:lpstr>
      <vt:lpstr>wing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Green words Speed Sounds  set 1</dc:title>
  <dc:creator>Derek</dc:creator>
  <cp:lastModifiedBy>Siobhan Ryan</cp:lastModifiedBy>
  <cp:revision>40</cp:revision>
  <cp:lastPrinted>2022-12-06T08:25:52Z</cp:lastPrinted>
  <dcterms:modified xsi:type="dcterms:W3CDTF">2023-02-21T16:26:29Z</dcterms:modified>
</cp:coreProperties>
</file>